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8" r:id="rId3"/>
    <p:sldId id="274" r:id="rId4"/>
    <p:sldId id="279" r:id="rId5"/>
    <p:sldId id="277" r:id="rId6"/>
    <p:sldId id="276" r:id="rId7"/>
    <p:sldId id="280" r:id="rId8"/>
    <p:sldId id="275" r:id="rId9"/>
    <p:sldId id="282" r:id="rId10"/>
    <p:sldId id="256" r:id="rId11"/>
    <p:sldId id="281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FB4E82-DC7B-4646-9E0A-D7E037B515E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01C17B-0734-42C9-88B3-8F8F736C8488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>
            <a:lnSpc>
              <a:spcPct val="150000"/>
            </a:lnSpc>
          </a:pPr>
          <a:r>
            <a:rPr lang="ru-RU" sz="2000" dirty="0" smtClean="0">
              <a:solidFill>
                <a:schemeClr val="tx1"/>
              </a:solidFill>
              <a:latin typeface="+mj-lt"/>
            </a:rPr>
            <a:t>К ОКОНЧАНИЮ ОСНОВНОЙ ШКОЛЫ </a:t>
          </a:r>
        </a:p>
        <a:p>
          <a:pPr algn="ctr">
            <a:lnSpc>
              <a:spcPct val="150000"/>
            </a:lnSpc>
          </a:pPr>
          <a:r>
            <a:rPr lang="ru-RU" sz="2000" dirty="0" smtClean="0">
              <a:solidFill>
                <a:schemeClr val="tx1"/>
              </a:solidFill>
              <a:latin typeface="+mj-lt"/>
            </a:rPr>
            <a:t>У ДЕВЯТИКЛАССНИКОВ:</a:t>
          </a:r>
          <a:endParaRPr lang="ru-RU" sz="2000" dirty="0">
            <a:solidFill>
              <a:schemeClr val="tx1"/>
            </a:solidFill>
            <a:latin typeface="+mj-lt"/>
          </a:endParaRPr>
        </a:p>
      </dgm:t>
    </dgm:pt>
    <dgm:pt modelId="{16193F5B-EE6B-4E6B-B883-126934912EA1}" type="parTrans" cxnId="{BD33978D-E416-41C4-9083-2532B06724CA}">
      <dgm:prSet/>
      <dgm:spPr/>
      <dgm:t>
        <a:bodyPr/>
        <a:lstStyle/>
        <a:p>
          <a:endParaRPr lang="ru-RU"/>
        </a:p>
      </dgm:t>
    </dgm:pt>
    <dgm:pt modelId="{14374C64-9FE2-4969-A1A6-D38F4885363B}" type="sibTrans" cxnId="{BD33978D-E416-41C4-9083-2532B06724CA}">
      <dgm:prSet/>
      <dgm:spPr/>
      <dgm:t>
        <a:bodyPr/>
        <a:lstStyle/>
        <a:p>
          <a:endParaRPr lang="ru-RU"/>
        </a:p>
      </dgm:t>
    </dgm:pt>
    <dgm:pt modelId="{4B740B31-8FD0-4AA7-87B4-4DFA5EA1060B}">
      <dgm:prSet phldrT="[Текст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ctr">
            <a:lnSpc>
              <a:spcPct val="150000"/>
            </a:lnSpc>
          </a:pPr>
          <a:r>
            <a:rPr lang="ru-RU" sz="2000" dirty="0" smtClean="0">
              <a:solidFill>
                <a:schemeClr val="tx1"/>
              </a:solidFill>
              <a:latin typeface="+mj-lt"/>
            </a:rPr>
            <a:t>ФОРМИРУЕТСЯ ПОНИМАНИЕ ДАЛЬНЕЙШЕГО ЖИЗНЕННОГО ПУТИ</a:t>
          </a:r>
          <a:endParaRPr lang="ru-RU" sz="2000" dirty="0">
            <a:solidFill>
              <a:schemeClr val="tx1"/>
            </a:solidFill>
          </a:endParaRPr>
        </a:p>
      </dgm:t>
    </dgm:pt>
    <dgm:pt modelId="{53F8EA6D-76D5-4C35-BE56-1DDF21BA1463}" type="parTrans" cxnId="{840B06B7-96AC-4F38-BE74-5F343F35F9E7}">
      <dgm:prSet/>
      <dgm:spPr/>
      <dgm:t>
        <a:bodyPr/>
        <a:lstStyle/>
        <a:p>
          <a:endParaRPr lang="ru-RU"/>
        </a:p>
      </dgm:t>
    </dgm:pt>
    <dgm:pt modelId="{8C93593D-07E2-40E2-8A27-B791101A1E11}" type="sibTrans" cxnId="{840B06B7-96AC-4F38-BE74-5F343F35F9E7}">
      <dgm:prSet/>
      <dgm:spPr/>
      <dgm:t>
        <a:bodyPr/>
        <a:lstStyle/>
        <a:p>
          <a:endParaRPr lang="ru-RU"/>
        </a:p>
      </dgm:t>
    </dgm:pt>
    <dgm:pt modelId="{BFCB51F6-C1E0-4953-9596-A2D206E3E2F8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ctr">
            <a:lnSpc>
              <a:spcPct val="150000"/>
            </a:lnSpc>
          </a:pPr>
          <a:r>
            <a:rPr lang="ru-RU" sz="2000" dirty="0" smtClean="0">
              <a:solidFill>
                <a:schemeClr val="tx1"/>
              </a:solidFill>
              <a:latin typeface="+mj-lt"/>
            </a:rPr>
            <a:t>ВЫРАБАТЫВАЕТСЯ И </a:t>
          </a:r>
          <a:r>
            <a:rPr lang="ru-RU" sz="2000" dirty="0" smtClean="0">
              <a:solidFill>
                <a:schemeClr val="tx1"/>
              </a:solidFill>
              <a:latin typeface="+mj-lt"/>
            </a:rPr>
            <a:t>ОБЩЕСТВЕННЫЙ ЗАПРОС (ВЫПУСКНИКИ И ИХ РОДИТЕЛИ)</a:t>
          </a:r>
          <a:endParaRPr lang="ru-RU" sz="2000" dirty="0">
            <a:solidFill>
              <a:schemeClr val="tx1"/>
            </a:solidFill>
          </a:endParaRPr>
        </a:p>
      </dgm:t>
    </dgm:pt>
    <dgm:pt modelId="{51926741-E7A7-4346-932D-EAC3C4B5E247}" type="parTrans" cxnId="{236EB3BF-A3C2-4CC5-99FE-E5ED8E3A358A}">
      <dgm:prSet/>
      <dgm:spPr/>
      <dgm:t>
        <a:bodyPr/>
        <a:lstStyle/>
        <a:p>
          <a:endParaRPr lang="ru-RU"/>
        </a:p>
      </dgm:t>
    </dgm:pt>
    <dgm:pt modelId="{29BA207E-A8AD-4423-BA72-5F4453AB237B}" type="sibTrans" cxnId="{236EB3BF-A3C2-4CC5-99FE-E5ED8E3A358A}">
      <dgm:prSet/>
      <dgm:spPr/>
      <dgm:t>
        <a:bodyPr/>
        <a:lstStyle/>
        <a:p>
          <a:endParaRPr lang="ru-RU"/>
        </a:p>
      </dgm:t>
    </dgm:pt>
    <dgm:pt modelId="{CCD5C09A-FF48-44D1-A7D3-7A16DF95D5BF}" type="pres">
      <dgm:prSet presAssocID="{D8FB4E82-DC7B-4646-9E0A-D7E037B515E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DA2C90-676F-4600-BB04-D4720E700AF1}" type="pres">
      <dgm:prSet presAssocID="{B001C17B-0734-42C9-88B3-8F8F736C8488}" presName="comp" presStyleCnt="0"/>
      <dgm:spPr/>
    </dgm:pt>
    <dgm:pt modelId="{6B7518D1-ECB8-446D-B39F-23A3094C1F59}" type="pres">
      <dgm:prSet presAssocID="{B001C17B-0734-42C9-88B3-8F8F736C8488}" presName="box" presStyleLbl="node1" presStyleIdx="0" presStyleCnt="3" custScaleY="62315"/>
      <dgm:spPr/>
      <dgm:t>
        <a:bodyPr/>
        <a:lstStyle/>
        <a:p>
          <a:endParaRPr lang="ru-RU"/>
        </a:p>
      </dgm:t>
    </dgm:pt>
    <dgm:pt modelId="{65784833-520C-46A0-B8F9-294733C77442}" type="pres">
      <dgm:prSet presAssocID="{B001C17B-0734-42C9-88B3-8F8F736C8488}" presName="img" presStyleLbl="fgImgPlace1" presStyleIdx="0" presStyleCnt="3" custScaleX="126242" custScaleY="12218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17183A87-0140-4E27-8078-E57036FBD466}" type="pres">
      <dgm:prSet presAssocID="{B001C17B-0734-42C9-88B3-8F8F736C848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8F899-43E0-4FB5-B888-C95932AAADDC}" type="pres">
      <dgm:prSet presAssocID="{14374C64-9FE2-4969-A1A6-D38F4885363B}" presName="spacer" presStyleCnt="0"/>
      <dgm:spPr/>
    </dgm:pt>
    <dgm:pt modelId="{FB8DB0E6-837D-4259-A362-4D1B24CB0304}" type="pres">
      <dgm:prSet presAssocID="{4B740B31-8FD0-4AA7-87B4-4DFA5EA1060B}" presName="comp" presStyleCnt="0"/>
      <dgm:spPr/>
    </dgm:pt>
    <dgm:pt modelId="{38D472E6-B180-41CD-A40E-9C57C1F775FC}" type="pres">
      <dgm:prSet presAssocID="{4B740B31-8FD0-4AA7-87B4-4DFA5EA1060B}" presName="box" presStyleLbl="node1" presStyleIdx="1" presStyleCnt="3" custScaleY="61345"/>
      <dgm:spPr/>
      <dgm:t>
        <a:bodyPr/>
        <a:lstStyle/>
        <a:p>
          <a:endParaRPr lang="ru-RU"/>
        </a:p>
      </dgm:t>
    </dgm:pt>
    <dgm:pt modelId="{32021BFB-E691-4E64-9DC0-1C170F46D4E7}" type="pres">
      <dgm:prSet presAssocID="{4B740B31-8FD0-4AA7-87B4-4DFA5EA1060B}" presName="img" presStyleLbl="fgImgPlace1" presStyleIdx="1" presStyleCnt="3" custScaleX="126242" custScaleY="11053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50A21BC9-22D8-493A-B8C2-5C8AA38E8873}" type="pres">
      <dgm:prSet presAssocID="{4B740B31-8FD0-4AA7-87B4-4DFA5EA1060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C5C284-F26A-450A-AEA9-A0EEA144D1C9}" type="pres">
      <dgm:prSet presAssocID="{8C93593D-07E2-40E2-8A27-B791101A1E11}" presName="spacer" presStyleCnt="0"/>
      <dgm:spPr/>
    </dgm:pt>
    <dgm:pt modelId="{ABB1C012-EC04-4A16-A188-BB53CF08EFDF}" type="pres">
      <dgm:prSet presAssocID="{BFCB51F6-C1E0-4953-9596-A2D206E3E2F8}" presName="comp" presStyleCnt="0"/>
      <dgm:spPr/>
    </dgm:pt>
    <dgm:pt modelId="{85AB0050-8849-485A-968E-BDB47FEEEE5E}" type="pres">
      <dgm:prSet presAssocID="{BFCB51F6-C1E0-4953-9596-A2D206E3E2F8}" presName="box" presStyleLbl="node1" presStyleIdx="2" presStyleCnt="3" custScaleY="65375" custLinFactNeighborX="-64" custLinFactNeighborY="-713"/>
      <dgm:spPr/>
      <dgm:t>
        <a:bodyPr/>
        <a:lstStyle/>
        <a:p>
          <a:endParaRPr lang="ru-RU"/>
        </a:p>
      </dgm:t>
    </dgm:pt>
    <dgm:pt modelId="{BCE60912-DCAF-4003-B181-F0AD9766DF3D}" type="pres">
      <dgm:prSet presAssocID="{BFCB51F6-C1E0-4953-9596-A2D206E3E2F8}" presName="img" presStyleLbl="fgImgPlace1" presStyleIdx="2" presStyleCnt="3" custScaleX="126242" custScaleY="12816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31CE932D-D749-4F98-B231-4841C63B7A38}" type="pres">
      <dgm:prSet presAssocID="{BFCB51F6-C1E0-4953-9596-A2D206E3E2F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CEE45E-C3E2-41CE-A15C-982C4E0A9719}" type="presOf" srcId="{BFCB51F6-C1E0-4953-9596-A2D206E3E2F8}" destId="{85AB0050-8849-485A-968E-BDB47FEEEE5E}" srcOrd="0" destOrd="0" presId="urn:microsoft.com/office/officeart/2005/8/layout/vList4"/>
    <dgm:cxn modelId="{3A4E261B-A8FC-4208-83C7-DFB3D9DDC3B5}" type="presOf" srcId="{4B740B31-8FD0-4AA7-87B4-4DFA5EA1060B}" destId="{38D472E6-B180-41CD-A40E-9C57C1F775FC}" srcOrd="0" destOrd="0" presId="urn:microsoft.com/office/officeart/2005/8/layout/vList4"/>
    <dgm:cxn modelId="{64743318-955A-4F59-8498-4301A3E760A2}" type="presOf" srcId="{B001C17B-0734-42C9-88B3-8F8F736C8488}" destId="{17183A87-0140-4E27-8078-E57036FBD466}" srcOrd="1" destOrd="0" presId="urn:microsoft.com/office/officeart/2005/8/layout/vList4"/>
    <dgm:cxn modelId="{9CDE1BAD-E9A3-474E-86F2-C76CAB409129}" type="presOf" srcId="{D8FB4E82-DC7B-4646-9E0A-D7E037B515E3}" destId="{CCD5C09A-FF48-44D1-A7D3-7A16DF95D5BF}" srcOrd="0" destOrd="0" presId="urn:microsoft.com/office/officeart/2005/8/layout/vList4"/>
    <dgm:cxn modelId="{B9A4DC4D-D8A2-4FC8-9888-11E47CBA0E74}" type="presOf" srcId="{BFCB51F6-C1E0-4953-9596-A2D206E3E2F8}" destId="{31CE932D-D749-4F98-B231-4841C63B7A38}" srcOrd="1" destOrd="0" presId="urn:microsoft.com/office/officeart/2005/8/layout/vList4"/>
    <dgm:cxn modelId="{840B06B7-96AC-4F38-BE74-5F343F35F9E7}" srcId="{D8FB4E82-DC7B-4646-9E0A-D7E037B515E3}" destId="{4B740B31-8FD0-4AA7-87B4-4DFA5EA1060B}" srcOrd="1" destOrd="0" parTransId="{53F8EA6D-76D5-4C35-BE56-1DDF21BA1463}" sibTransId="{8C93593D-07E2-40E2-8A27-B791101A1E11}"/>
    <dgm:cxn modelId="{236EB3BF-A3C2-4CC5-99FE-E5ED8E3A358A}" srcId="{D8FB4E82-DC7B-4646-9E0A-D7E037B515E3}" destId="{BFCB51F6-C1E0-4953-9596-A2D206E3E2F8}" srcOrd="2" destOrd="0" parTransId="{51926741-E7A7-4346-932D-EAC3C4B5E247}" sibTransId="{29BA207E-A8AD-4423-BA72-5F4453AB237B}"/>
    <dgm:cxn modelId="{413570B5-29E0-4EA9-874D-7B9E2D8343E0}" type="presOf" srcId="{4B740B31-8FD0-4AA7-87B4-4DFA5EA1060B}" destId="{50A21BC9-22D8-493A-B8C2-5C8AA38E8873}" srcOrd="1" destOrd="0" presId="urn:microsoft.com/office/officeart/2005/8/layout/vList4"/>
    <dgm:cxn modelId="{BD33978D-E416-41C4-9083-2532B06724CA}" srcId="{D8FB4E82-DC7B-4646-9E0A-D7E037B515E3}" destId="{B001C17B-0734-42C9-88B3-8F8F736C8488}" srcOrd="0" destOrd="0" parTransId="{16193F5B-EE6B-4E6B-B883-126934912EA1}" sibTransId="{14374C64-9FE2-4969-A1A6-D38F4885363B}"/>
    <dgm:cxn modelId="{C20C8AE4-4436-4D07-8BBC-B5AE61967039}" type="presOf" srcId="{B001C17B-0734-42C9-88B3-8F8F736C8488}" destId="{6B7518D1-ECB8-446D-B39F-23A3094C1F59}" srcOrd="0" destOrd="0" presId="urn:microsoft.com/office/officeart/2005/8/layout/vList4"/>
    <dgm:cxn modelId="{DA5D14D4-FC65-4AE5-8545-ACD16EEADBA9}" type="presParOf" srcId="{CCD5C09A-FF48-44D1-A7D3-7A16DF95D5BF}" destId="{78DA2C90-676F-4600-BB04-D4720E700AF1}" srcOrd="0" destOrd="0" presId="urn:microsoft.com/office/officeart/2005/8/layout/vList4"/>
    <dgm:cxn modelId="{91E9F782-AD11-4C44-9219-65C0FCEAC8B6}" type="presParOf" srcId="{78DA2C90-676F-4600-BB04-D4720E700AF1}" destId="{6B7518D1-ECB8-446D-B39F-23A3094C1F59}" srcOrd="0" destOrd="0" presId="urn:microsoft.com/office/officeart/2005/8/layout/vList4"/>
    <dgm:cxn modelId="{C4E31B45-15F8-4EA5-BA50-F29633548B30}" type="presParOf" srcId="{78DA2C90-676F-4600-BB04-D4720E700AF1}" destId="{65784833-520C-46A0-B8F9-294733C77442}" srcOrd="1" destOrd="0" presId="urn:microsoft.com/office/officeart/2005/8/layout/vList4"/>
    <dgm:cxn modelId="{736052B1-B7F0-45F9-A09C-A39510AC54E5}" type="presParOf" srcId="{78DA2C90-676F-4600-BB04-D4720E700AF1}" destId="{17183A87-0140-4E27-8078-E57036FBD466}" srcOrd="2" destOrd="0" presId="urn:microsoft.com/office/officeart/2005/8/layout/vList4"/>
    <dgm:cxn modelId="{3D741829-EC65-4BCB-9D0F-C37E7B19FF2F}" type="presParOf" srcId="{CCD5C09A-FF48-44D1-A7D3-7A16DF95D5BF}" destId="{7AE8F899-43E0-4FB5-B888-C95932AAADDC}" srcOrd="1" destOrd="0" presId="urn:microsoft.com/office/officeart/2005/8/layout/vList4"/>
    <dgm:cxn modelId="{3E473A43-A614-499A-9FD3-138825FED410}" type="presParOf" srcId="{CCD5C09A-FF48-44D1-A7D3-7A16DF95D5BF}" destId="{FB8DB0E6-837D-4259-A362-4D1B24CB0304}" srcOrd="2" destOrd="0" presId="urn:microsoft.com/office/officeart/2005/8/layout/vList4"/>
    <dgm:cxn modelId="{06F33AA3-D1E1-4F03-B5FF-41BD9065A1B2}" type="presParOf" srcId="{FB8DB0E6-837D-4259-A362-4D1B24CB0304}" destId="{38D472E6-B180-41CD-A40E-9C57C1F775FC}" srcOrd="0" destOrd="0" presId="urn:microsoft.com/office/officeart/2005/8/layout/vList4"/>
    <dgm:cxn modelId="{B230D768-8731-45F9-A0DF-08CDAC29E59B}" type="presParOf" srcId="{FB8DB0E6-837D-4259-A362-4D1B24CB0304}" destId="{32021BFB-E691-4E64-9DC0-1C170F46D4E7}" srcOrd="1" destOrd="0" presId="urn:microsoft.com/office/officeart/2005/8/layout/vList4"/>
    <dgm:cxn modelId="{09C6D982-2151-4421-A4E2-EF034FB184F5}" type="presParOf" srcId="{FB8DB0E6-837D-4259-A362-4D1B24CB0304}" destId="{50A21BC9-22D8-493A-B8C2-5C8AA38E8873}" srcOrd="2" destOrd="0" presId="urn:microsoft.com/office/officeart/2005/8/layout/vList4"/>
    <dgm:cxn modelId="{A26E4192-B5AA-469C-BD02-83E0C7558247}" type="presParOf" srcId="{CCD5C09A-FF48-44D1-A7D3-7A16DF95D5BF}" destId="{E0C5C284-F26A-450A-AEA9-A0EEA144D1C9}" srcOrd="3" destOrd="0" presId="urn:microsoft.com/office/officeart/2005/8/layout/vList4"/>
    <dgm:cxn modelId="{561D43F0-A8F4-49CE-9FFF-F5E46E98B11D}" type="presParOf" srcId="{CCD5C09A-FF48-44D1-A7D3-7A16DF95D5BF}" destId="{ABB1C012-EC04-4A16-A188-BB53CF08EFDF}" srcOrd="4" destOrd="0" presId="urn:microsoft.com/office/officeart/2005/8/layout/vList4"/>
    <dgm:cxn modelId="{54E7BFC2-F874-40CB-A52C-BEF7703A016A}" type="presParOf" srcId="{ABB1C012-EC04-4A16-A188-BB53CF08EFDF}" destId="{85AB0050-8849-485A-968E-BDB47FEEEE5E}" srcOrd="0" destOrd="0" presId="urn:microsoft.com/office/officeart/2005/8/layout/vList4"/>
    <dgm:cxn modelId="{4C69F0C6-DB18-4777-9426-D1A4E2E0FA14}" type="presParOf" srcId="{ABB1C012-EC04-4A16-A188-BB53CF08EFDF}" destId="{BCE60912-DCAF-4003-B181-F0AD9766DF3D}" srcOrd="1" destOrd="0" presId="urn:microsoft.com/office/officeart/2005/8/layout/vList4"/>
    <dgm:cxn modelId="{796356BF-0BB6-4433-89A9-DD2E7287467F}" type="presParOf" srcId="{ABB1C012-EC04-4A16-A188-BB53CF08EFDF}" destId="{31CE932D-D749-4F98-B231-4841C63B7A3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0DDD4B-460B-4F4B-AE3A-149D50A9A4D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8AE73AE-B510-4FE1-A020-B3F813C5AB1A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+mj-lt"/>
            </a:rPr>
            <a:t>ШКОЛА</a:t>
          </a:r>
          <a:endParaRPr lang="ru-RU" sz="2000" b="1" dirty="0">
            <a:solidFill>
              <a:schemeClr val="tx1"/>
            </a:solidFill>
            <a:latin typeface="+mj-lt"/>
          </a:endParaRPr>
        </a:p>
      </dgm:t>
    </dgm:pt>
    <dgm:pt modelId="{1D65CA09-A15B-46E2-9B1A-F6656430B8D4}" type="parTrans" cxnId="{9BDF161D-9A92-4661-B9A6-B444C260D478}">
      <dgm:prSet/>
      <dgm:spPr/>
      <dgm:t>
        <a:bodyPr/>
        <a:lstStyle/>
        <a:p>
          <a:endParaRPr lang="ru-RU"/>
        </a:p>
      </dgm:t>
    </dgm:pt>
    <dgm:pt modelId="{A8CD10E1-D5D9-4B70-9D84-33B70B2482AF}" type="sibTrans" cxnId="{9BDF161D-9A92-4661-B9A6-B444C260D478}">
      <dgm:prSet/>
      <dgm:spPr/>
      <dgm:t>
        <a:bodyPr/>
        <a:lstStyle/>
        <a:p>
          <a:endParaRPr lang="ru-RU"/>
        </a:p>
      </dgm:t>
    </dgm:pt>
    <dgm:pt modelId="{E9BBB5E1-AE25-4C6A-9E8E-4C7FFC4D4D7E}">
      <dgm:prSet phldrT="[Текст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ru-RU" sz="2000" dirty="0" smtClean="0">
              <a:solidFill>
                <a:schemeClr val="tx1"/>
              </a:solidFill>
              <a:latin typeface="+mj-lt"/>
            </a:rPr>
            <a:t>комплектует профильные 10 классы с учётом общественных запросов</a:t>
          </a:r>
          <a:endParaRPr lang="ru-RU" sz="2000" dirty="0">
            <a:solidFill>
              <a:schemeClr val="tx1"/>
            </a:solidFill>
            <a:latin typeface="+mj-lt"/>
          </a:endParaRPr>
        </a:p>
      </dgm:t>
    </dgm:pt>
    <dgm:pt modelId="{6D815221-5C70-493F-8980-72103E3B66F7}" type="parTrans" cxnId="{25E0A091-3723-4B84-A647-30F35C781FBF}">
      <dgm:prSet/>
      <dgm:spPr/>
      <dgm:t>
        <a:bodyPr/>
        <a:lstStyle/>
        <a:p>
          <a:endParaRPr lang="ru-RU"/>
        </a:p>
      </dgm:t>
    </dgm:pt>
    <dgm:pt modelId="{C0C1EEE8-6756-4BF8-8027-4AA582395B63}" type="sibTrans" cxnId="{25E0A091-3723-4B84-A647-30F35C781FBF}">
      <dgm:prSet/>
      <dgm:spPr/>
      <dgm:t>
        <a:bodyPr/>
        <a:lstStyle/>
        <a:p>
          <a:endParaRPr lang="ru-RU"/>
        </a:p>
      </dgm:t>
    </dgm:pt>
    <dgm:pt modelId="{C50F12C5-ACAF-4745-9D32-D907B48D6DA8}">
      <dgm:prSet phldrT="[Текст]" custT="1"/>
      <dgm:spPr>
        <a:solidFill>
          <a:schemeClr val="bg2">
            <a:lumMod val="75000"/>
          </a:schemeClr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ru-RU" sz="2000" dirty="0" smtClean="0">
              <a:solidFill>
                <a:schemeClr val="tx1"/>
              </a:solidFill>
              <a:latin typeface="+mj-lt"/>
            </a:rPr>
            <a:t>отвечает за составление учебных планов  и  подбор педагогического состава профильных классов</a:t>
          </a:r>
          <a:endParaRPr lang="ru-RU" sz="2000" dirty="0">
            <a:solidFill>
              <a:schemeClr val="tx1"/>
            </a:solidFill>
            <a:latin typeface="+mj-lt"/>
          </a:endParaRPr>
        </a:p>
      </dgm:t>
    </dgm:pt>
    <dgm:pt modelId="{545DB63E-B4DC-4FDE-B87F-88883BB3848B}" type="parTrans" cxnId="{CD302009-D7B4-4DC0-98AD-4F029F8B05FA}">
      <dgm:prSet/>
      <dgm:spPr/>
      <dgm:t>
        <a:bodyPr/>
        <a:lstStyle/>
        <a:p>
          <a:endParaRPr lang="ru-RU"/>
        </a:p>
      </dgm:t>
    </dgm:pt>
    <dgm:pt modelId="{8560ACD8-FE8A-414B-8398-2051C1006D44}" type="sibTrans" cxnId="{CD302009-D7B4-4DC0-98AD-4F029F8B05FA}">
      <dgm:prSet/>
      <dgm:spPr/>
      <dgm:t>
        <a:bodyPr/>
        <a:lstStyle/>
        <a:p>
          <a:endParaRPr lang="ru-RU"/>
        </a:p>
      </dgm:t>
    </dgm:pt>
    <dgm:pt modelId="{9BD918EF-5C26-4EAB-8C1C-E3009848A57A}" type="pres">
      <dgm:prSet presAssocID="{0B0DDD4B-460B-4F4B-AE3A-149D50A9A4D6}" presName="CompostProcess" presStyleCnt="0">
        <dgm:presLayoutVars>
          <dgm:dir/>
          <dgm:resizeHandles val="exact"/>
        </dgm:presLayoutVars>
      </dgm:prSet>
      <dgm:spPr/>
    </dgm:pt>
    <dgm:pt modelId="{E6A40CD8-45E1-4B4E-81A2-CA0D343E54A1}" type="pres">
      <dgm:prSet presAssocID="{0B0DDD4B-460B-4F4B-AE3A-149D50A9A4D6}" presName="arrow" presStyleLbl="bgShp" presStyleIdx="0" presStyleCnt="1" custScaleX="117647"/>
      <dgm:spPr>
        <a:solidFill>
          <a:srgbClr val="FFC000"/>
        </a:solidFill>
      </dgm:spPr>
    </dgm:pt>
    <dgm:pt modelId="{D0553271-1A57-4C57-9FD8-6AFB581FEF97}" type="pres">
      <dgm:prSet presAssocID="{0B0DDD4B-460B-4F4B-AE3A-149D50A9A4D6}" presName="linearProcess" presStyleCnt="0"/>
      <dgm:spPr/>
    </dgm:pt>
    <dgm:pt modelId="{521CFC68-188F-4741-B266-84749F0ABFED}" type="pres">
      <dgm:prSet presAssocID="{28AE73AE-B510-4FE1-A020-B3F813C5AB1A}" presName="textNode" presStyleLbl="node1" presStyleIdx="0" presStyleCnt="3" custScaleX="51881" custLinFactX="-8918" custLinFactNeighborX="-100000" custLinFactNeighborY="-2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324E3-F12B-46CE-A30C-15C6B44F7D3E}" type="pres">
      <dgm:prSet presAssocID="{A8CD10E1-D5D9-4B70-9D84-33B70B2482AF}" presName="sibTrans" presStyleCnt="0"/>
      <dgm:spPr/>
    </dgm:pt>
    <dgm:pt modelId="{19DE65BC-1101-4897-8BA7-448D5A155F30}" type="pres">
      <dgm:prSet presAssocID="{E9BBB5E1-AE25-4C6A-9E8E-4C7FFC4D4D7E}" presName="textNode" presStyleLbl="node1" presStyleIdx="1" presStyleCnt="3" custScaleX="112135" custScaleY="164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009B63-6A3A-484C-AC44-649520042A43}" type="pres">
      <dgm:prSet presAssocID="{C0C1EEE8-6756-4BF8-8027-4AA582395B63}" presName="sibTrans" presStyleCnt="0"/>
      <dgm:spPr/>
    </dgm:pt>
    <dgm:pt modelId="{7B6413FA-E98D-4A7E-AE08-75971C08CD0D}" type="pres">
      <dgm:prSet presAssocID="{C50F12C5-ACAF-4745-9D32-D907B48D6DA8}" presName="textNode" presStyleLbl="node1" presStyleIdx="2" presStyleCnt="3" custScaleX="104802" custScaleY="164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E0A091-3723-4B84-A647-30F35C781FBF}" srcId="{0B0DDD4B-460B-4F4B-AE3A-149D50A9A4D6}" destId="{E9BBB5E1-AE25-4C6A-9E8E-4C7FFC4D4D7E}" srcOrd="1" destOrd="0" parTransId="{6D815221-5C70-493F-8980-72103E3B66F7}" sibTransId="{C0C1EEE8-6756-4BF8-8027-4AA582395B63}"/>
    <dgm:cxn modelId="{9BDF161D-9A92-4661-B9A6-B444C260D478}" srcId="{0B0DDD4B-460B-4F4B-AE3A-149D50A9A4D6}" destId="{28AE73AE-B510-4FE1-A020-B3F813C5AB1A}" srcOrd="0" destOrd="0" parTransId="{1D65CA09-A15B-46E2-9B1A-F6656430B8D4}" sibTransId="{A8CD10E1-D5D9-4B70-9D84-33B70B2482AF}"/>
    <dgm:cxn modelId="{993C8268-B1BE-4AB1-AABB-EBA253199DD9}" type="presOf" srcId="{28AE73AE-B510-4FE1-A020-B3F813C5AB1A}" destId="{521CFC68-188F-4741-B266-84749F0ABFED}" srcOrd="0" destOrd="0" presId="urn:microsoft.com/office/officeart/2005/8/layout/hProcess9"/>
    <dgm:cxn modelId="{6BEDA795-05CD-49B7-B8CA-95E46A9ECE78}" type="presOf" srcId="{E9BBB5E1-AE25-4C6A-9E8E-4C7FFC4D4D7E}" destId="{19DE65BC-1101-4897-8BA7-448D5A155F30}" srcOrd="0" destOrd="0" presId="urn:microsoft.com/office/officeart/2005/8/layout/hProcess9"/>
    <dgm:cxn modelId="{CD302009-D7B4-4DC0-98AD-4F029F8B05FA}" srcId="{0B0DDD4B-460B-4F4B-AE3A-149D50A9A4D6}" destId="{C50F12C5-ACAF-4745-9D32-D907B48D6DA8}" srcOrd="2" destOrd="0" parTransId="{545DB63E-B4DC-4FDE-B87F-88883BB3848B}" sibTransId="{8560ACD8-FE8A-414B-8398-2051C1006D44}"/>
    <dgm:cxn modelId="{6285230D-0C6F-42AE-B963-F058729BFD1B}" type="presOf" srcId="{0B0DDD4B-460B-4F4B-AE3A-149D50A9A4D6}" destId="{9BD918EF-5C26-4EAB-8C1C-E3009848A57A}" srcOrd="0" destOrd="0" presId="urn:microsoft.com/office/officeart/2005/8/layout/hProcess9"/>
    <dgm:cxn modelId="{8844196C-9024-4D64-A345-8A51986B60E9}" type="presOf" srcId="{C50F12C5-ACAF-4745-9D32-D907B48D6DA8}" destId="{7B6413FA-E98D-4A7E-AE08-75971C08CD0D}" srcOrd="0" destOrd="0" presId="urn:microsoft.com/office/officeart/2005/8/layout/hProcess9"/>
    <dgm:cxn modelId="{4A2E4319-D714-4F20-8598-80C74A5C693F}" type="presParOf" srcId="{9BD918EF-5C26-4EAB-8C1C-E3009848A57A}" destId="{E6A40CD8-45E1-4B4E-81A2-CA0D343E54A1}" srcOrd="0" destOrd="0" presId="urn:microsoft.com/office/officeart/2005/8/layout/hProcess9"/>
    <dgm:cxn modelId="{309AC2F1-54D0-4EA2-A44C-5ED473C95A72}" type="presParOf" srcId="{9BD918EF-5C26-4EAB-8C1C-E3009848A57A}" destId="{D0553271-1A57-4C57-9FD8-6AFB581FEF97}" srcOrd="1" destOrd="0" presId="urn:microsoft.com/office/officeart/2005/8/layout/hProcess9"/>
    <dgm:cxn modelId="{87D1DE07-87A1-4BAD-81F6-BCADB723E0EA}" type="presParOf" srcId="{D0553271-1A57-4C57-9FD8-6AFB581FEF97}" destId="{521CFC68-188F-4741-B266-84749F0ABFED}" srcOrd="0" destOrd="0" presId="urn:microsoft.com/office/officeart/2005/8/layout/hProcess9"/>
    <dgm:cxn modelId="{7F63C6C7-0283-414D-8952-091611D82629}" type="presParOf" srcId="{D0553271-1A57-4C57-9FD8-6AFB581FEF97}" destId="{261324E3-F12B-46CE-A30C-15C6B44F7D3E}" srcOrd="1" destOrd="0" presId="urn:microsoft.com/office/officeart/2005/8/layout/hProcess9"/>
    <dgm:cxn modelId="{72017E04-8ACF-4A63-84B3-117A33AA7D1C}" type="presParOf" srcId="{D0553271-1A57-4C57-9FD8-6AFB581FEF97}" destId="{19DE65BC-1101-4897-8BA7-448D5A155F30}" srcOrd="2" destOrd="0" presId="urn:microsoft.com/office/officeart/2005/8/layout/hProcess9"/>
    <dgm:cxn modelId="{1C43EA39-839A-4E11-9DEA-A864A9BE20D0}" type="presParOf" srcId="{D0553271-1A57-4C57-9FD8-6AFB581FEF97}" destId="{39009B63-6A3A-484C-AC44-649520042A43}" srcOrd="3" destOrd="0" presId="urn:microsoft.com/office/officeart/2005/8/layout/hProcess9"/>
    <dgm:cxn modelId="{A4C78ED4-23F0-4593-8A30-60FF11A45835}" type="presParOf" srcId="{D0553271-1A57-4C57-9FD8-6AFB581FEF97}" destId="{7B6413FA-E98D-4A7E-AE08-75971C08CD0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0DDD4B-460B-4F4B-AE3A-149D50A9A4D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8AE73AE-B510-4FE1-A020-B3F813C5AB1A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+mj-lt"/>
            </a:rPr>
            <a:t>УЧИТЕЛЯ </a:t>
          </a:r>
        </a:p>
        <a:p>
          <a:r>
            <a:rPr lang="ru-RU" sz="1700" b="1" dirty="0" smtClean="0">
              <a:solidFill>
                <a:schemeClr val="tx1"/>
              </a:solidFill>
              <a:latin typeface="+mj-lt"/>
            </a:rPr>
            <a:t> профильных классов</a:t>
          </a:r>
          <a:endParaRPr lang="ru-RU" sz="1700" b="1" dirty="0">
            <a:solidFill>
              <a:schemeClr val="tx1"/>
            </a:solidFill>
            <a:latin typeface="+mj-lt"/>
          </a:endParaRPr>
        </a:p>
      </dgm:t>
    </dgm:pt>
    <dgm:pt modelId="{1D65CA09-A15B-46E2-9B1A-F6656430B8D4}" type="parTrans" cxnId="{9BDF161D-9A92-4661-B9A6-B444C260D478}">
      <dgm:prSet/>
      <dgm:spPr/>
      <dgm:t>
        <a:bodyPr/>
        <a:lstStyle/>
        <a:p>
          <a:endParaRPr lang="ru-RU"/>
        </a:p>
      </dgm:t>
    </dgm:pt>
    <dgm:pt modelId="{A8CD10E1-D5D9-4B70-9D84-33B70B2482AF}" type="sibTrans" cxnId="{9BDF161D-9A92-4661-B9A6-B444C260D478}">
      <dgm:prSet/>
      <dgm:spPr/>
      <dgm:t>
        <a:bodyPr/>
        <a:lstStyle/>
        <a:p>
          <a:endParaRPr lang="ru-RU"/>
        </a:p>
      </dgm:t>
    </dgm:pt>
    <dgm:pt modelId="{E9BBB5E1-AE25-4C6A-9E8E-4C7FFC4D4D7E}">
      <dgm:prSet phldrT="[Текст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+mj-lt"/>
            </a:rPr>
            <a:t>самостоятельно выбирают  тематику элективного курса</a:t>
          </a:r>
          <a:endParaRPr lang="ru-RU" sz="2000" dirty="0">
            <a:solidFill>
              <a:schemeClr val="tx1"/>
            </a:solidFill>
            <a:latin typeface="+mj-lt"/>
          </a:endParaRPr>
        </a:p>
      </dgm:t>
    </dgm:pt>
    <dgm:pt modelId="{6D815221-5C70-493F-8980-72103E3B66F7}" type="parTrans" cxnId="{25E0A091-3723-4B84-A647-30F35C781FBF}">
      <dgm:prSet/>
      <dgm:spPr/>
      <dgm:t>
        <a:bodyPr/>
        <a:lstStyle/>
        <a:p>
          <a:endParaRPr lang="ru-RU"/>
        </a:p>
      </dgm:t>
    </dgm:pt>
    <dgm:pt modelId="{C0C1EEE8-6756-4BF8-8027-4AA582395B63}" type="sibTrans" cxnId="{25E0A091-3723-4B84-A647-30F35C781FBF}">
      <dgm:prSet/>
      <dgm:spPr/>
      <dgm:t>
        <a:bodyPr/>
        <a:lstStyle/>
        <a:p>
          <a:endParaRPr lang="ru-RU"/>
        </a:p>
      </dgm:t>
    </dgm:pt>
    <dgm:pt modelId="{C50F12C5-ACAF-4745-9D32-D907B48D6DA8}">
      <dgm:prSet phldrT="[Текст]" custT="1"/>
      <dgm:spPr>
        <a:solidFill>
          <a:schemeClr val="bg2">
            <a:lumMod val="75000"/>
          </a:schemeClr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+mj-lt"/>
            </a:rPr>
            <a:t>составляют рабочую программу, ставят цель и формируют задачи курса</a:t>
          </a:r>
          <a:endParaRPr lang="ru-RU" sz="2000" dirty="0">
            <a:solidFill>
              <a:schemeClr val="tx1"/>
            </a:solidFill>
            <a:latin typeface="+mj-lt"/>
          </a:endParaRPr>
        </a:p>
      </dgm:t>
    </dgm:pt>
    <dgm:pt modelId="{545DB63E-B4DC-4FDE-B87F-88883BB3848B}" type="parTrans" cxnId="{CD302009-D7B4-4DC0-98AD-4F029F8B05FA}">
      <dgm:prSet/>
      <dgm:spPr/>
      <dgm:t>
        <a:bodyPr/>
        <a:lstStyle/>
        <a:p>
          <a:endParaRPr lang="ru-RU"/>
        </a:p>
      </dgm:t>
    </dgm:pt>
    <dgm:pt modelId="{8560ACD8-FE8A-414B-8398-2051C1006D44}" type="sibTrans" cxnId="{CD302009-D7B4-4DC0-98AD-4F029F8B05FA}">
      <dgm:prSet/>
      <dgm:spPr/>
      <dgm:t>
        <a:bodyPr/>
        <a:lstStyle/>
        <a:p>
          <a:endParaRPr lang="ru-RU"/>
        </a:p>
      </dgm:t>
    </dgm:pt>
    <dgm:pt modelId="{9BD918EF-5C26-4EAB-8C1C-E3009848A57A}" type="pres">
      <dgm:prSet presAssocID="{0B0DDD4B-460B-4F4B-AE3A-149D50A9A4D6}" presName="CompostProcess" presStyleCnt="0">
        <dgm:presLayoutVars>
          <dgm:dir/>
          <dgm:resizeHandles val="exact"/>
        </dgm:presLayoutVars>
      </dgm:prSet>
      <dgm:spPr/>
    </dgm:pt>
    <dgm:pt modelId="{E6A40CD8-45E1-4B4E-81A2-CA0D343E54A1}" type="pres">
      <dgm:prSet presAssocID="{0B0DDD4B-460B-4F4B-AE3A-149D50A9A4D6}" presName="arrow" presStyleLbl="bgShp" presStyleIdx="0" presStyleCnt="1" custScaleX="117647"/>
      <dgm:spPr>
        <a:solidFill>
          <a:srgbClr val="92D050"/>
        </a:solidFill>
      </dgm:spPr>
    </dgm:pt>
    <dgm:pt modelId="{D0553271-1A57-4C57-9FD8-6AFB581FEF97}" type="pres">
      <dgm:prSet presAssocID="{0B0DDD4B-460B-4F4B-AE3A-149D50A9A4D6}" presName="linearProcess" presStyleCnt="0"/>
      <dgm:spPr/>
    </dgm:pt>
    <dgm:pt modelId="{521CFC68-188F-4741-B266-84749F0ABFED}" type="pres">
      <dgm:prSet presAssocID="{28AE73AE-B510-4FE1-A020-B3F813C5AB1A}" presName="textNode" presStyleLbl="node1" presStyleIdx="0" presStyleCnt="3" custScaleX="60595" custScaleY="113686" custLinFactX="-6366" custLinFactNeighborX="-100000" custLinFactNeighborY="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324E3-F12B-46CE-A30C-15C6B44F7D3E}" type="pres">
      <dgm:prSet presAssocID="{A8CD10E1-D5D9-4B70-9D84-33B70B2482AF}" presName="sibTrans" presStyleCnt="0"/>
      <dgm:spPr/>
    </dgm:pt>
    <dgm:pt modelId="{19DE65BC-1101-4897-8BA7-448D5A155F30}" type="pres">
      <dgm:prSet presAssocID="{E9BBB5E1-AE25-4C6A-9E8E-4C7FFC4D4D7E}" presName="textNode" presStyleLbl="node1" presStyleIdx="1" presStyleCnt="3" custScaleX="89538" custScaleY="169347" custLinFactX="-2559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009B63-6A3A-484C-AC44-649520042A43}" type="pres">
      <dgm:prSet presAssocID="{C0C1EEE8-6756-4BF8-8027-4AA582395B63}" presName="sibTrans" presStyleCnt="0"/>
      <dgm:spPr/>
    </dgm:pt>
    <dgm:pt modelId="{7B6413FA-E98D-4A7E-AE08-75971C08CD0D}" type="pres">
      <dgm:prSet presAssocID="{C50F12C5-ACAF-4745-9D32-D907B48D6DA8}" presName="textNode" presStyleLbl="node1" presStyleIdx="2" presStyleCnt="3" custScaleY="169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E0A091-3723-4B84-A647-30F35C781FBF}" srcId="{0B0DDD4B-460B-4F4B-AE3A-149D50A9A4D6}" destId="{E9BBB5E1-AE25-4C6A-9E8E-4C7FFC4D4D7E}" srcOrd="1" destOrd="0" parTransId="{6D815221-5C70-493F-8980-72103E3B66F7}" sibTransId="{C0C1EEE8-6756-4BF8-8027-4AA582395B63}"/>
    <dgm:cxn modelId="{8F113866-739B-4CF1-B35B-D35B4E074AC2}" type="presOf" srcId="{0B0DDD4B-460B-4F4B-AE3A-149D50A9A4D6}" destId="{9BD918EF-5C26-4EAB-8C1C-E3009848A57A}" srcOrd="0" destOrd="0" presId="urn:microsoft.com/office/officeart/2005/8/layout/hProcess9"/>
    <dgm:cxn modelId="{920F143D-F09E-4AD6-B5D3-1E861440BC55}" type="presOf" srcId="{C50F12C5-ACAF-4745-9D32-D907B48D6DA8}" destId="{7B6413FA-E98D-4A7E-AE08-75971C08CD0D}" srcOrd="0" destOrd="0" presId="urn:microsoft.com/office/officeart/2005/8/layout/hProcess9"/>
    <dgm:cxn modelId="{538711FB-030B-4759-B056-719E5A67DD2D}" type="presOf" srcId="{28AE73AE-B510-4FE1-A020-B3F813C5AB1A}" destId="{521CFC68-188F-4741-B266-84749F0ABFED}" srcOrd="0" destOrd="0" presId="urn:microsoft.com/office/officeart/2005/8/layout/hProcess9"/>
    <dgm:cxn modelId="{9BDF161D-9A92-4661-B9A6-B444C260D478}" srcId="{0B0DDD4B-460B-4F4B-AE3A-149D50A9A4D6}" destId="{28AE73AE-B510-4FE1-A020-B3F813C5AB1A}" srcOrd="0" destOrd="0" parTransId="{1D65CA09-A15B-46E2-9B1A-F6656430B8D4}" sibTransId="{A8CD10E1-D5D9-4B70-9D84-33B70B2482AF}"/>
    <dgm:cxn modelId="{B6282A12-EA1C-447F-BCC8-FF7239ADC91B}" type="presOf" srcId="{E9BBB5E1-AE25-4C6A-9E8E-4C7FFC4D4D7E}" destId="{19DE65BC-1101-4897-8BA7-448D5A155F30}" srcOrd="0" destOrd="0" presId="urn:microsoft.com/office/officeart/2005/8/layout/hProcess9"/>
    <dgm:cxn modelId="{CD302009-D7B4-4DC0-98AD-4F029F8B05FA}" srcId="{0B0DDD4B-460B-4F4B-AE3A-149D50A9A4D6}" destId="{C50F12C5-ACAF-4745-9D32-D907B48D6DA8}" srcOrd="2" destOrd="0" parTransId="{545DB63E-B4DC-4FDE-B87F-88883BB3848B}" sibTransId="{8560ACD8-FE8A-414B-8398-2051C1006D44}"/>
    <dgm:cxn modelId="{338A3023-53DC-4619-84E7-B7E18143B67A}" type="presParOf" srcId="{9BD918EF-5C26-4EAB-8C1C-E3009848A57A}" destId="{E6A40CD8-45E1-4B4E-81A2-CA0D343E54A1}" srcOrd="0" destOrd="0" presId="urn:microsoft.com/office/officeart/2005/8/layout/hProcess9"/>
    <dgm:cxn modelId="{A43E108D-6AC2-4F2F-981A-EE9CFE7C73D1}" type="presParOf" srcId="{9BD918EF-5C26-4EAB-8C1C-E3009848A57A}" destId="{D0553271-1A57-4C57-9FD8-6AFB581FEF97}" srcOrd="1" destOrd="0" presId="urn:microsoft.com/office/officeart/2005/8/layout/hProcess9"/>
    <dgm:cxn modelId="{79CBD9A0-61A1-4B9C-8E27-179FE7968E38}" type="presParOf" srcId="{D0553271-1A57-4C57-9FD8-6AFB581FEF97}" destId="{521CFC68-188F-4741-B266-84749F0ABFED}" srcOrd="0" destOrd="0" presId="urn:microsoft.com/office/officeart/2005/8/layout/hProcess9"/>
    <dgm:cxn modelId="{54535B92-D06F-4A32-8D24-60B9D8CD7A60}" type="presParOf" srcId="{D0553271-1A57-4C57-9FD8-6AFB581FEF97}" destId="{261324E3-F12B-46CE-A30C-15C6B44F7D3E}" srcOrd="1" destOrd="0" presId="urn:microsoft.com/office/officeart/2005/8/layout/hProcess9"/>
    <dgm:cxn modelId="{1AB14CCC-1904-4B12-B626-0B4E3C01C94D}" type="presParOf" srcId="{D0553271-1A57-4C57-9FD8-6AFB581FEF97}" destId="{19DE65BC-1101-4897-8BA7-448D5A155F30}" srcOrd="2" destOrd="0" presId="urn:microsoft.com/office/officeart/2005/8/layout/hProcess9"/>
    <dgm:cxn modelId="{E2EA87BB-9A23-4F87-91E6-6346D3FB0E9D}" type="presParOf" srcId="{D0553271-1A57-4C57-9FD8-6AFB581FEF97}" destId="{39009B63-6A3A-484C-AC44-649520042A43}" srcOrd="3" destOrd="0" presId="urn:microsoft.com/office/officeart/2005/8/layout/hProcess9"/>
    <dgm:cxn modelId="{1941D2FF-B93C-4F3F-AFAA-052A3BB35A5F}" type="presParOf" srcId="{D0553271-1A57-4C57-9FD8-6AFB581FEF97}" destId="{7B6413FA-E98D-4A7E-AE08-75971C08CD0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8E84A1-5CF1-490F-9E56-EE1C5E471DC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B486AA-AAC0-4E07-B09E-5C34AAF05761}">
      <dgm:prSet phldrT="[Текст]" custT="1"/>
      <dgm:spPr>
        <a:ln>
          <a:noFill/>
        </a:ln>
      </dgm:spPr>
      <dgm:t>
        <a:bodyPr/>
        <a:lstStyle/>
        <a:p>
          <a:pPr algn="ctr"/>
          <a:endParaRPr lang="ru-RU" sz="2000" dirty="0" smtClean="0">
            <a:latin typeface="+mj-lt"/>
          </a:endParaRPr>
        </a:p>
        <a:p>
          <a:pPr algn="ctr"/>
          <a:r>
            <a:rPr lang="ru-RU" sz="3200" b="1" dirty="0" smtClean="0">
              <a:solidFill>
                <a:srgbClr val="FF0000"/>
              </a:solidFill>
              <a:latin typeface="+mj-lt"/>
            </a:rPr>
            <a:t>ЦЕЛЬ ПОДОБНЫХ КУРСОВ</a:t>
          </a:r>
          <a:endParaRPr lang="ru-RU" sz="3200" b="1" dirty="0">
            <a:solidFill>
              <a:srgbClr val="FF0000"/>
            </a:solidFill>
            <a:latin typeface="+mj-lt"/>
          </a:endParaRPr>
        </a:p>
      </dgm:t>
    </dgm:pt>
    <dgm:pt modelId="{CAC11B09-0D21-4231-B6A0-B2CC36DCD357}" type="parTrans" cxnId="{8BD9F4F7-9EAC-45FA-BC4A-8C7A44080410}">
      <dgm:prSet/>
      <dgm:spPr/>
      <dgm:t>
        <a:bodyPr/>
        <a:lstStyle/>
        <a:p>
          <a:endParaRPr lang="ru-RU"/>
        </a:p>
      </dgm:t>
    </dgm:pt>
    <dgm:pt modelId="{AC774224-2A23-4894-9CB8-7854DB10CE11}" type="sibTrans" cxnId="{8BD9F4F7-9EAC-45FA-BC4A-8C7A44080410}">
      <dgm:prSet/>
      <dgm:spPr/>
      <dgm:t>
        <a:bodyPr/>
        <a:lstStyle/>
        <a:p>
          <a:endParaRPr lang="ru-RU"/>
        </a:p>
      </dgm:t>
    </dgm:pt>
    <dgm:pt modelId="{FD0A00F2-9022-4931-8FFD-5E7CD7A8338C}">
      <dgm:prSet phldrT="[Текст]" custT="1"/>
      <dgm:spPr>
        <a:ln>
          <a:noFill/>
        </a:ln>
      </dgm:spPr>
      <dgm:t>
        <a:bodyPr/>
        <a:lstStyle/>
        <a:p>
          <a:r>
            <a:rPr lang="ru-RU" sz="2400" dirty="0" smtClean="0">
              <a:latin typeface="+mj-lt"/>
            </a:rPr>
            <a:t>успешная сдача ЕГЭ</a:t>
          </a:r>
          <a:endParaRPr lang="ru-RU" sz="2400" dirty="0">
            <a:latin typeface="+mj-lt"/>
          </a:endParaRPr>
        </a:p>
      </dgm:t>
    </dgm:pt>
    <dgm:pt modelId="{F920572C-3691-42B3-9562-13FAC03E934D}" type="parTrans" cxnId="{743A7265-65CF-43E7-8E30-DCD15FBE80EF}">
      <dgm:prSet/>
      <dgm:spPr/>
      <dgm:t>
        <a:bodyPr/>
        <a:lstStyle/>
        <a:p>
          <a:endParaRPr lang="ru-RU"/>
        </a:p>
      </dgm:t>
    </dgm:pt>
    <dgm:pt modelId="{116E1386-10FB-45D1-A5F6-13995350DDC4}" type="sibTrans" cxnId="{743A7265-65CF-43E7-8E30-DCD15FBE80EF}">
      <dgm:prSet/>
      <dgm:spPr/>
      <dgm:t>
        <a:bodyPr/>
        <a:lstStyle/>
        <a:p>
          <a:endParaRPr lang="ru-RU"/>
        </a:p>
      </dgm:t>
    </dgm:pt>
    <dgm:pt modelId="{C6297B5A-0AB2-4863-8671-1A182575770C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 algn="ctr"/>
          <a:r>
            <a:rPr lang="ru-RU" sz="2400" dirty="0" smtClean="0">
              <a:latin typeface="+mj-lt"/>
            </a:rPr>
            <a:t>100%-</a:t>
          </a:r>
          <a:r>
            <a:rPr lang="ru-RU" sz="2400" dirty="0" err="1" smtClean="0">
              <a:latin typeface="+mj-lt"/>
            </a:rPr>
            <a:t>ое</a:t>
          </a:r>
          <a:r>
            <a:rPr lang="ru-RU" sz="2400" dirty="0" smtClean="0">
              <a:latin typeface="+mj-lt"/>
            </a:rPr>
            <a:t> поступление в ВУЗ по данному профилю </a:t>
          </a:r>
          <a:endParaRPr lang="ru-RU" sz="2400" dirty="0">
            <a:latin typeface="+mj-lt"/>
          </a:endParaRPr>
        </a:p>
      </dgm:t>
    </dgm:pt>
    <dgm:pt modelId="{F36DB621-CE70-4E10-9EF4-B22616160970}" type="parTrans" cxnId="{150CF952-B0D2-48A7-95E2-D67D36636655}">
      <dgm:prSet/>
      <dgm:spPr/>
      <dgm:t>
        <a:bodyPr/>
        <a:lstStyle/>
        <a:p>
          <a:endParaRPr lang="ru-RU"/>
        </a:p>
      </dgm:t>
    </dgm:pt>
    <dgm:pt modelId="{F920D7FA-848D-4067-88EF-903799BDB0CD}" type="sibTrans" cxnId="{150CF952-B0D2-48A7-95E2-D67D36636655}">
      <dgm:prSet/>
      <dgm:spPr/>
      <dgm:t>
        <a:bodyPr/>
        <a:lstStyle/>
        <a:p>
          <a:endParaRPr lang="ru-RU"/>
        </a:p>
      </dgm:t>
    </dgm:pt>
    <dgm:pt modelId="{AFB09AA9-E597-4A0C-8A4C-1662986E0611}">
      <dgm:prSet/>
      <dgm:spPr/>
      <dgm:t>
        <a:bodyPr/>
        <a:lstStyle/>
        <a:p>
          <a:endParaRPr lang="ru-RU" dirty="0"/>
        </a:p>
      </dgm:t>
    </dgm:pt>
    <dgm:pt modelId="{F9C724D4-C38F-4C55-8373-7C74395EB503}" type="parTrans" cxnId="{3BDF9FB4-F46C-4848-BAD8-2563866B70AF}">
      <dgm:prSet/>
      <dgm:spPr/>
      <dgm:t>
        <a:bodyPr/>
        <a:lstStyle/>
        <a:p>
          <a:endParaRPr lang="ru-RU"/>
        </a:p>
      </dgm:t>
    </dgm:pt>
    <dgm:pt modelId="{3D95390F-5826-4931-A7DA-D7DFDC839C7A}" type="sibTrans" cxnId="{3BDF9FB4-F46C-4848-BAD8-2563866B70AF}">
      <dgm:prSet/>
      <dgm:spPr/>
      <dgm:t>
        <a:bodyPr/>
        <a:lstStyle/>
        <a:p>
          <a:endParaRPr lang="ru-RU"/>
        </a:p>
      </dgm:t>
    </dgm:pt>
    <dgm:pt modelId="{C38EBE46-A0F7-4EFD-A7E2-AC7239FAA400}" type="pres">
      <dgm:prSet presAssocID="{A98E84A1-5CF1-490F-9E56-EE1C5E471DC3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FBE41-FA83-495C-B9DE-F9B39A14ED5A}" type="pres">
      <dgm:prSet presAssocID="{A98E84A1-5CF1-490F-9E56-EE1C5E471DC3}" presName="arrow" presStyleLbl="bgShp" presStyleIdx="0" presStyleCnt="1" custScaleX="113955" custScaleY="88164" custLinFactNeighborX="-5665" custLinFactNeighborY="2357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</dgm:pt>
    <dgm:pt modelId="{551070CB-32F5-4E10-BE2D-BB4162B7658E}" type="pres">
      <dgm:prSet presAssocID="{A98E84A1-5CF1-490F-9E56-EE1C5E471DC3}" presName="arrowDiagram4" presStyleCnt="0"/>
      <dgm:spPr/>
    </dgm:pt>
    <dgm:pt modelId="{5221847C-7383-47BC-A446-6C631A162B57}" type="pres">
      <dgm:prSet presAssocID="{3EB486AA-AAC0-4E07-B09E-5C34AAF05761}" presName="bullet4a" presStyleLbl="node1" presStyleIdx="0" presStyleCnt="4" custScaleX="58044" custScaleY="30571" custLinFactX="-100000" custLinFactY="-100000" custLinFactNeighborX="-152494" custLinFactNeighborY="-155061"/>
      <dgm:spPr>
        <a:solidFill>
          <a:srgbClr val="FFFF00"/>
        </a:solidFill>
        <a:ln>
          <a:solidFill>
            <a:schemeClr val="accent5">
              <a:lumMod val="60000"/>
              <a:lumOff val="40000"/>
            </a:schemeClr>
          </a:solidFill>
        </a:ln>
      </dgm:spPr>
    </dgm:pt>
    <dgm:pt modelId="{50889808-39AE-4C94-AE70-5262FBD08501}" type="pres">
      <dgm:prSet presAssocID="{3EB486AA-AAC0-4E07-B09E-5C34AAF05761}" presName="textBox4a" presStyleLbl="revTx" presStyleIdx="0" presStyleCnt="4" custScaleX="559970" custLinFactY="-100000" custLinFactNeighborX="33127" custLinFactNeighborY="-195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3796D-81E8-4A66-8805-0153FFE22547}" type="pres">
      <dgm:prSet presAssocID="{FD0A00F2-9022-4931-8FFD-5E7CD7A8338C}" presName="bullet4b" presStyleLbl="node1" presStyleIdx="1" presStyleCnt="4" custScaleX="259908" custScaleY="266109" custLinFactX="-261367" custLinFactY="89092" custLinFactNeighborX="-300000" custLinFactNeighborY="100000"/>
      <dgm:spPr>
        <a:solidFill>
          <a:srgbClr val="FFC000"/>
        </a:solidFill>
        <a:ln>
          <a:solidFill>
            <a:schemeClr val="accent5">
              <a:lumMod val="60000"/>
              <a:lumOff val="40000"/>
            </a:schemeClr>
          </a:solidFill>
        </a:ln>
      </dgm:spPr>
    </dgm:pt>
    <dgm:pt modelId="{F65E3542-BE89-4C6A-9266-9C5903596AE5}" type="pres">
      <dgm:prSet presAssocID="{FD0A00F2-9022-4931-8FFD-5E7CD7A8338C}" presName="textBox4b" presStyleLbl="revTx" presStyleIdx="1" presStyleCnt="4" custScaleX="124250" custScaleY="41124" custLinFactNeighborX="23276" custLinFactNeighborY="-22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545B4E-E763-456B-9E82-DC47FDF66DFA}" type="pres">
      <dgm:prSet presAssocID="{C6297B5A-0AB2-4863-8671-1A182575770C}" presName="bullet4c" presStyleLbl="node1" presStyleIdx="2" presStyleCnt="4" custScaleX="313416" custScaleY="267155" custLinFactX="-13433" custLinFactNeighborX="-100000" custLinFactNeighborY="59945"/>
      <dgm:spPr>
        <a:solidFill>
          <a:schemeClr val="bg2">
            <a:lumMod val="5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EADB9290-BA78-4FAD-84E0-C69C2005AE1C}" type="pres">
      <dgm:prSet presAssocID="{C6297B5A-0AB2-4863-8671-1A182575770C}" presName="textBox4c" presStyleLbl="revTx" presStyleIdx="2" presStyleCnt="4" custScaleX="209639" custScaleY="61754" custLinFactX="39625" custLinFactNeighborX="100000" custLinFactNeighborY="4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7BB25-9519-49CE-8E9B-3D27283D0185}" type="pres">
      <dgm:prSet presAssocID="{AFB09AA9-E597-4A0C-8A4C-1662986E0611}" presName="bullet4d" presStyleLbl="node1" presStyleIdx="3" presStyleCnt="4" custScaleX="267164" custScaleY="255972" custLinFactX="2604" custLinFactNeighborX="100000" custLinFactNeighborY="39375"/>
      <dgm:spPr>
        <a:solidFill>
          <a:schemeClr val="accent5">
            <a:lumMod val="75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6B20FCF4-54A3-4F83-90E9-EA52F003ABD9}" type="pres">
      <dgm:prSet presAssocID="{AFB09AA9-E597-4A0C-8A4C-1662986E0611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3455D8-B652-4825-85F8-4C8FA45A334D}" type="presOf" srcId="{A98E84A1-5CF1-490F-9E56-EE1C5E471DC3}" destId="{C38EBE46-A0F7-4EFD-A7E2-AC7239FAA400}" srcOrd="0" destOrd="0" presId="urn:microsoft.com/office/officeart/2005/8/layout/arrow2"/>
    <dgm:cxn modelId="{8BD9F4F7-9EAC-45FA-BC4A-8C7A44080410}" srcId="{A98E84A1-5CF1-490F-9E56-EE1C5E471DC3}" destId="{3EB486AA-AAC0-4E07-B09E-5C34AAF05761}" srcOrd="0" destOrd="0" parTransId="{CAC11B09-0D21-4231-B6A0-B2CC36DCD357}" sibTransId="{AC774224-2A23-4894-9CB8-7854DB10CE11}"/>
    <dgm:cxn modelId="{64104AA1-3310-4B48-95DC-0FCE79EC4F8D}" type="presOf" srcId="{3EB486AA-AAC0-4E07-B09E-5C34AAF05761}" destId="{50889808-39AE-4C94-AE70-5262FBD08501}" srcOrd="0" destOrd="0" presId="urn:microsoft.com/office/officeart/2005/8/layout/arrow2"/>
    <dgm:cxn modelId="{FC7C245B-A686-4046-97F1-BA53CDB7E324}" type="presOf" srcId="{C6297B5A-0AB2-4863-8671-1A182575770C}" destId="{EADB9290-BA78-4FAD-84E0-C69C2005AE1C}" srcOrd="0" destOrd="0" presId="urn:microsoft.com/office/officeart/2005/8/layout/arrow2"/>
    <dgm:cxn modelId="{150CF952-B0D2-48A7-95E2-D67D36636655}" srcId="{A98E84A1-5CF1-490F-9E56-EE1C5E471DC3}" destId="{C6297B5A-0AB2-4863-8671-1A182575770C}" srcOrd="2" destOrd="0" parTransId="{F36DB621-CE70-4E10-9EF4-B22616160970}" sibTransId="{F920D7FA-848D-4067-88EF-903799BDB0CD}"/>
    <dgm:cxn modelId="{3BDF9FB4-F46C-4848-BAD8-2563866B70AF}" srcId="{A98E84A1-5CF1-490F-9E56-EE1C5E471DC3}" destId="{AFB09AA9-E597-4A0C-8A4C-1662986E0611}" srcOrd="3" destOrd="0" parTransId="{F9C724D4-C38F-4C55-8373-7C74395EB503}" sibTransId="{3D95390F-5826-4931-A7DA-D7DFDC839C7A}"/>
    <dgm:cxn modelId="{617C767D-62A6-432A-9182-9D464CCAFC44}" type="presOf" srcId="{FD0A00F2-9022-4931-8FFD-5E7CD7A8338C}" destId="{F65E3542-BE89-4C6A-9266-9C5903596AE5}" srcOrd="0" destOrd="0" presId="urn:microsoft.com/office/officeart/2005/8/layout/arrow2"/>
    <dgm:cxn modelId="{F2DC347B-9285-4933-BAF2-0C3F49C4B38D}" type="presOf" srcId="{AFB09AA9-E597-4A0C-8A4C-1662986E0611}" destId="{6B20FCF4-54A3-4F83-90E9-EA52F003ABD9}" srcOrd="0" destOrd="0" presId="urn:microsoft.com/office/officeart/2005/8/layout/arrow2"/>
    <dgm:cxn modelId="{743A7265-65CF-43E7-8E30-DCD15FBE80EF}" srcId="{A98E84A1-5CF1-490F-9E56-EE1C5E471DC3}" destId="{FD0A00F2-9022-4931-8FFD-5E7CD7A8338C}" srcOrd="1" destOrd="0" parTransId="{F920572C-3691-42B3-9562-13FAC03E934D}" sibTransId="{116E1386-10FB-45D1-A5F6-13995350DDC4}"/>
    <dgm:cxn modelId="{4846FD49-940A-401A-99A8-FBA23C0113CE}" type="presParOf" srcId="{C38EBE46-A0F7-4EFD-A7E2-AC7239FAA400}" destId="{72FFBE41-FA83-495C-B9DE-F9B39A14ED5A}" srcOrd="0" destOrd="0" presId="urn:microsoft.com/office/officeart/2005/8/layout/arrow2"/>
    <dgm:cxn modelId="{24AB560E-3488-4326-8C3A-9E5F987C0143}" type="presParOf" srcId="{C38EBE46-A0F7-4EFD-A7E2-AC7239FAA400}" destId="{551070CB-32F5-4E10-BE2D-BB4162B7658E}" srcOrd="1" destOrd="0" presId="urn:microsoft.com/office/officeart/2005/8/layout/arrow2"/>
    <dgm:cxn modelId="{C0DD5F94-531C-4E63-A249-6A6428721977}" type="presParOf" srcId="{551070CB-32F5-4E10-BE2D-BB4162B7658E}" destId="{5221847C-7383-47BC-A446-6C631A162B57}" srcOrd="0" destOrd="0" presId="urn:microsoft.com/office/officeart/2005/8/layout/arrow2"/>
    <dgm:cxn modelId="{38A7C645-96DA-4056-A01F-B4895DFD2DB0}" type="presParOf" srcId="{551070CB-32F5-4E10-BE2D-BB4162B7658E}" destId="{50889808-39AE-4C94-AE70-5262FBD08501}" srcOrd="1" destOrd="0" presId="urn:microsoft.com/office/officeart/2005/8/layout/arrow2"/>
    <dgm:cxn modelId="{BE0EF42F-38F5-4C7C-AA05-66B7C9581D84}" type="presParOf" srcId="{551070CB-32F5-4E10-BE2D-BB4162B7658E}" destId="{6723796D-81E8-4A66-8805-0153FFE22547}" srcOrd="2" destOrd="0" presId="urn:microsoft.com/office/officeart/2005/8/layout/arrow2"/>
    <dgm:cxn modelId="{C537D6F8-4FF0-4A6F-A757-AF1A35F044B6}" type="presParOf" srcId="{551070CB-32F5-4E10-BE2D-BB4162B7658E}" destId="{F65E3542-BE89-4C6A-9266-9C5903596AE5}" srcOrd="3" destOrd="0" presId="urn:microsoft.com/office/officeart/2005/8/layout/arrow2"/>
    <dgm:cxn modelId="{89D153D2-176D-4DF2-B347-65076D18EA31}" type="presParOf" srcId="{551070CB-32F5-4E10-BE2D-BB4162B7658E}" destId="{E0545B4E-E763-456B-9E82-DC47FDF66DFA}" srcOrd="4" destOrd="0" presId="urn:microsoft.com/office/officeart/2005/8/layout/arrow2"/>
    <dgm:cxn modelId="{35EA5FC2-BD8D-4D7B-A610-771F04FD4BEA}" type="presParOf" srcId="{551070CB-32F5-4E10-BE2D-BB4162B7658E}" destId="{EADB9290-BA78-4FAD-84E0-C69C2005AE1C}" srcOrd="5" destOrd="0" presId="urn:microsoft.com/office/officeart/2005/8/layout/arrow2"/>
    <dgm:cxn modelId="{CBEA0018-5D9D-4E50-9728-23442BBDC9B3}" type="presParOf" srcId="{551070CB-32F5-4E10-BE2D-BB4162B7658E}" destId="{7837BB25-9519-49CE-8E9B-3D27283D0185}" srcOrd="6" destOrd="0" presId="urn:microsoft.com/office/officeart/2005/8/layout/arrow2"/>
    <dgm:cxn modelId="{39CE6301-4E66-4A33-978E-9E4C6255F6A5}" type="presParOf" srcId="{551070CB-32F5-4E10-BE2D-BB4162B7658E}" destId="{6B20FCF4-54A3-4F83-90E9-EA52F003ABD9}" srcOrd="7" destOrd="0" presId="urn:microsoft.com/office/officeart/2005/8/layout/arrow2"/>
  </dgm:cxnLst>
  <dgm:bg>
    <a:solidFill>
      <a:schemeClr val="bg1"/>
    </a:solidFill>
  </dgm:bg>
  <dgm:whole>
    <a:ln>
      <a:solidFill>
        <a:schemeClr val="accent4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88F8D9-32B0-4F25-8B9B-6861193C24C6}" type="doc">
      <dgm:prSet loTypeId="urn:microsoft.com/office/officeart/2005/8/layout/targe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2953B90-B4A5-41D6-8232-6A31CE410575}">
      <dgm:prSet custT="1"/>
      <dgm:spPr/>
      <dgm:t>
        <a:bodyPr/>
        <a:lstStyle/>
        <a:p>
          <a:r>
            <a:rPr lang="ru-RU" sz="2400" dirty="0" smtClean="0">
              <a:latin typeface="+mj-lt"/>
            </a:rPr>
            <a:t>научить учащихся проговаривать свои мысли</a:t>
          </a:r>
          <a:endParaRPr lang="ru-RU" sz="2400" dirty="0">
            <a:latin typeface="+mj-lt"/>
          </a:endParaRPr>
        </a:p>
      </dgm:t>
    </dgm:pt>
    <dgm:pt modelId="{2F13D996-F0BC-48F1-A66A-F27738820784}" type="parTrans" cxnId="{850F1FB8-BCFC-4E31-AD19-F749CDC556F9}">
      <dgm:prSet/>
      <dgm:spPr/>
      <dgm:t>
        <a:bodyPr/>
        <a:lstStyle/>
        <a:p>
          <a:endParaRPr lang="ru-RU"/>
        </a:p>
      </dgm:t>
    </dgm:pt>
    <dgm:pt modelId="{6BEDBE12-EE03-4C62-8056-4DC96F53073F}" type="sibTrans" cxnId="{850F1FB8-BCFC-4E31-AD19-F749CDC556F9}">
      <dgm:prSet/>
      <dgm:spPr/>
      <dgm:t>
        <a:bodyPr/>
        <a:lstStyle/>
        <a:p>
          <a:endParaRPr lang="ru-RU"/>
        </a:p>
      </dgm:t>
    </dgm:pt>
    <dgm:pt modelId="{532EAF21-07A6-4747-BA5E-6674F07E5666}">
      <dgm:prSet custT="1"/>
      <dgm:spPr/>
      <dgm:t>
        <a:bodyPr/>
        <a:lstStyle/>
        <a:p>
          <a:r>
            <a:rPr lang="ru-RU" sz="2400" dirty="0" smtClean="0">
              <a:latin typeface="+mj-lt"/>
            </a:rPr>
            <a:t>показать алгоритм анализа и построения логических цепочек в изучаемом материале</a:t>
          </a:r>
          <a:endParaRPr lang="ru-RU" sz="2400" dirty="0">
            <a:latin typeface="+mj-lt"/>
          </a:endParaRPr>
        </a:p>
      </dgm:t>
    </dgm:pt>
    <dgm:pt modelId="{4B4E00F8-7F76-4CF4-9258-F3C18705702A}" type="parTrans" cxnId="{2D6E7028-E68A-4D03-A698-FFFFAFE6624F}">
      <dgm:prSet/>
      <dgm:spPr/>
      <dgm:t>
        <a:bodyPr/>
        <a:lstStyle/>
        <a:p>
          <a:endParaRPr lang="ru-RU"/>
        </a:p>
      </dgm:t>
    </dgm:pt>
    <dgm:pt modelId="{9B23F050-6AE7-43B3-A695-4CE6FA4AF718}" type="sibTrans" cxnId="{2D6E7028-E68A-4D03-A698-FFFFAFE6624F}">
      <dgm:prSet/>
      <dgm:spPr/>
      <dgm:t>
        <a:bodyPr/>
        <a:lstStyle/>
        <a:p>
          <a:endParaRPr lang="ru-RU"/>
        </a:p>
      </dgm:t>
    </dgm:pt>
    <dgm:pt modelId="{728145C4-C91E-4009-A2A2-3E6FFDE3C350}">
      <dgm:prSet custT="1"/>
      <dgm:spPr/>
      <dgm:t>
        <a:bodyPr/>
        <a:lstStyle/>
        <a:p>
          <a:r>
            <a:rPr lang="ru-RU" sz="2400" dirty="0" smtClean="0">
              <a:latin typeface="+mj-lt"/>
            </a:rPr>
            <a:t>углубить знаний учащихся по отдельной теме или нескольким темам</a:t>
          </a:r>
          <a:endParaRPr lang="ru-RU" sz="2400" dirty="0">
            <a:latin typeface="+mj-lt"/>
          </a:endParaRPr>
        </a:p>
      </dgm:t>
    </dgm:pt>
    <dgm:pt modelId="{D21CCC46-E940-485B-BF0E-B30B42C035D0}" type="parTrans" cxnId="{1100E3DD-07D1-4EAE-8755-9D5959EA77CB}">
      <dgm:prSet/>
      <dgm:spPr/>
      <dgm:t>
        <a:bodyPr/>
        <a:lstStyle/>
        <a:p>
          <a:endParaRPr lang="ru-RU"/>
        </a:p>
      </dgm:t>
    </dgm:pt>
    <dgm:pt modelId="{DF507E54-631D-41F1-B0D1-0B623A1E056A}" type="sibTrans" cxnId="{1100E3DD-07D1-4EAE-8755-9D5959EA77CB}">
      <dgm:prSet/>
      <dgm:spPr/>
      <dgm:t>
        <a:bodyPr/>
        <a:lstStyle/>
        <a:p>
          <a:endParaRPr lang="ru-RU"/>
        </a:p>
      </dgm:t>
    </dgm:pt>
    <dgm:pt modelId="{43D768B5-8BD0-4917-A4C4-615028BD1F1D}" type="pres">
      <dgm:prSet presAssocID="{DF88F8D9-32B0-4F25-8B9B-6861193C24C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C5F942-6E94-4E51-B84F-6FA22C935004}" type="pres">
      <dgm:prSet presAssocID="{728145C4-C91E-4009-A2A2-3E6FFDE3C350}" presName="circle1" presStyleLbl="node1" presStyleIdx="0" presStyleCnt="3" custScaleX="114473" custScaleY="121916" custLinFactNeighborX="7" custLinFactNeighborY="4844"/>
      <dgm:spPr/>
    </dgm:pt>
    <dgm:pt modelId="{FBB67557-7668-416E-BDF5-C9F96FBC4FB1}" type="pres">
      <dgm:prSet presAssocID="{728145C4-C91E-4009-A2A2-3E6FFDE3C350}" presName="space" presStyleCnt="0"/>
      <dgm:spPr/>
    </dgm:pt>
    <dgm:pt modelId="{72044E5B-D80A-4B3D-84BD-FDFFD624208C}" type="pres">
      <dgm:prSet presAssocID="{728145C4-C91E-4009-A2A2-3E6FFDE3C350}" presName="rect1" presStyleLbl="alignAcc1" presStyleIdx="0" presStyleCnt="3" custScaleX="107024" custScaleY="72687" custLinFactNeighborX="-11768" custLinFactNeighborY="-20723"/>
      <dgm:spPr/>
      <dgm:t>
        <a:bodyPr/>
        <a:lstStyle/>
        <a:p>
          <a:endParaRPr lang="ru-RU"/>
        </a:p>
      </dgm:t>
    </dgm:pt>
    <dgm:pt modelId="{24B88ACF-2848-4FAC-A9B5-B18D1234B166}" type="pres">
      <dgm:prSet presAssocID="{42953B90-B4A5-41D6-8232-6A31CE410575}" presName="vertSpace2" presStyleLbl="node1" presStyleIdx="0" presStyleCnt="3"/>
      <dgm:spPr/>
    </dgm:pt>
    <dgm:pt modelId="{C6A235A7-66A1-444C-9889-A556755FA9CD}" type="pres">
      <dgm:prSet presAssocID="{42953B90-B4A5-41D6-8232-6A31CE410575}" presName="circle2" presStyleLbl="node1" presStyleIdx="1" presStyleCnt="3" custScaleX="119936" custScaleY="155382"/>
      <dgm:spPr/>
      <dgm:t>
        <a:bodyPr/>
        <a:lstStyle/>
        <a:p>
          <a:endParaRPr lang="ru-RU"/>
        </a:p>
      </dgm:t>
    </dgm:pt>
    <dgm:pt modelId="{33B71809-7C1D-41D9-88D0-6A88FD205AA7}" type="pres">
      <dgm:prSet presAssocID="{42953B90-B4A5-41D6-8232-6A31CE410575}" presName="rect2" presStyleLbl="alignAcc1" presStyleIdx="1" presStyleCnt="3" custScaleX="98986" custScaleY="68193" custLinFactNeighborX="-4533" custLinFactNeighborY="-41885"/>
      <dgm:spPr/>
      <dgm:t>
        <a:bodyPr/>
        <a:lstStyle/>
        <a:p>
          <a:endParaRPr lang="ru-RU"/>
        </a:p>
      </dgm:t>
    </dgm:pt>
    <dgm:pt modelId="{D631F5D0-7066-46F6-92D9-A21D248B6AF3}" type="pres">
      <dgm:prSet presAssocID="{532EAF21-07A6-4747-BA5E-6674F07E5666}" presName="vertSpace3" presStyleLbl="node1" presStyleIdx="1" presStyleCnt="3"/>
      <dgm:spPr/>
    </dgm:pt>
    <dgm:pt modelId="{9BC65767-28A4-4797-A6C2-6F2A74DC1A81}" type="pres">
      <dgm:prSet presAssocID="{532EAF21-07A6-4747-BA5E-6674F07E5666}" presName="circle3" presStyleLbl="node1" presStyleIdx="2" presStyleCnt="3" custScaleX="176626" custScaleY="268709" custLinFactNeighborX="-5563" custLinFactNeighborY="-406"/>
      <dgm:spPr/>
    </dgm:pt>
    <dgm:pt modelId="{418B8BB0-D808-4517-8EE9-EAF1EAE43841}" type="pres">
      <dgm:prSet presAssocID="{532EAF21-07A6-4747-BA5E-6674F07E5666}" presName="rect3" presStyleLbl="alignAcc1" presStyleIdx="2" presStyleCnt="3" custScaleY="97151" custLinFactNeighborX="-1824" custLinFactNeighborY="-89198"/>
      <dgm:spPr/>
      <dgm:t>
        <a:bodyPr/>
        <a:lstStyle/>
        <a:p>
          <a:endParaRPr lang="ru-RU"/>
        </a:p>
      </dgm:t>
    </dgm:pt>
    <dgm:pt modelId="{7D7E257B-C691-4DF9-A06F-92888FE4B21D}" type="pres">
      <dgm:prSet presAssocID="{728145C4-C91E-4009-A2A2-3E6FFDE3C350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DB6F8-6B8C-451A-95A9-12C789524512}" type="pres">
      <dgm:prSet presAssocID="{42953B90-B4A5-41D6-8232-6A31CE410575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62FD0-EC9C-430C-9621-1B43C080ECFE}" type="pres">
      <dgm:prSet presAssocID="{532EAF21-07A6-4747-BA5E-6674F07E5666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4C793F-0AE2-427E-AF18-DE39C9397FF3}" type="presOf" srcId="{728145C4-C91E-4009-A2A2-3E6FFDE3C350}" destId="{72044E5B-D80A-4B3D-84BD-FDFFD624208C}" srcOrd="0" destOrd="0" presId="urn:microsoft.com/office/officeart/2005/8/layout/target3"/>
    <dgm:cxn modelId="{CDEDF7A9-7916-45B4-8029-50E2570F3DA9}" type="presOf" srcId="{42953B90-B4A5-41D6-8232-6A31CE410575}" destId="{ACBDB6F8-6B8C-451A-95A9-12C789524512}" srcOrd="1" destOrd="0" presId="urn:microsoft.com/office/officeart/2005/8/layout/target3"/>
    <dgm:cxn modelId="{1100E3DD-07D1-4EAE-8755-9D5959EA77CB}" srcId="{DF88F8D9-32B0-4F25-8B9B-6861193C24C6}" destId="{728145C4-C91E-4009-A2A2-3E6FFDE3C350}" srcOrd="0" destOrd="0" parTransId="{D21CCC46-E940-485B-BF0E-B30B42C035D0}" sibTransId="{DF507E54-631D-41F1-B0D1-0B623A1E056A}"/>
    <dgm:cxn modelId="{D1F6BA30-7573-4DC5-BB47-A72666CA3ABA}" type="presOf" srcId="{42953B90-B4A5-41D6-8232-6A31CE410575}" destId="{33B71809-7C1D-41D9-88D0-6A88FD205AA7}" srcOrd="0" destOrd="0" presId="urn:microsoft.com/office/officeart/2005/8/layout/target3"/>
    <dgm:cxn modelId="{850F1FB8-BCFC-4E31-AD19-F749CDC556F9}" srcId="{DF88F8D9-32B0-4F25-8B9B-6861193C24C6}" destId="{42953B90-B4A5-41D6-8232-6A31CE410575}" srcOrd="1" destOrd="0" parTransId="{2F13D996-F0BC-48F1-A66A-F27738820784}" sibTransId="{6BEDBE12-EE03-4C62-8056-4DC96F53073F}"/>
    <dgm:cxn modelId="{2D6E7028-E68A-4D03-A698-FFFFAFE6624F}" srcId="{DF88F8D9-32B0-4F25-8B9B-6861193C24C6}" destId="{532EAF21-07A6-4747-BA5E-6674F07E5666}" srcOrd="2" destOrd="0" parTransId="{4B4E00F8-7F76-4CF4-9258-F3C18705702A}" sibTransId="{9B23F050-6AE7-43B3-A695-4CE6FA4AF718}"/>
    <dgm:cxn modelId="{E3BA4B86-66B3-49F8-AE75-0A30A9FAF99B}" type="presOf" srcId="{DF88F8D9-32B0-4F25-8B9B-6861193C24C6}" destId="{43D768B5-8BD0-4917-A4C4-615028BD1F1D}" srcOrd="0" destOrd="0" presId="urn:microsoft.com/office/officeart/2005/8/layout/target3"/>
    <dgm:cxn modelId="{7F589051-1F5F-46C7-A16D-C85413E61054}" type="presOf" srcId="{728145C4-C91E-4009-A2A2-3E6FFDE3C350}" destId="{7D7E257B-C691-4DF9-A06F-92888FE4B21D}" srcOrd="1" destOrd="0" presId="urn:microsoft.com/office/officeart/2005/8/layout/target3"/>
    <dgm:cxn modelId="{195D5679-B9D0-4D45-A4AC-165A32DB9EA4}" type="presOf" srcId="{532EAF21-07A6-4747-BA5E-6674F07E5666}" destId="{F2462FD0-EC9C-430C-9621-1B43C080ECFE}" srcOrd="1" destOrd="0" presId="urn:microsoft.com/office/officeart/2005/8/layout/target3"/>
    <dgm:cxn modelId="{1A855815-6294-4C13-A1CC-3641300709B6}" type="presOf" srcId="{532EAF21-07A6-4747-BA5E-6674F07E5666}" destId="{418B8BB0-D808-4517-8EE9-EAF1EAE43841}" srcOrd="0" destOrd="0" presId="urn:microsoft.com/office/officeart/2005/8/layout/target3"/>
    <dgm:cxn modelId="{BBED3CD6-0111-40DF-93D7-DC8DB33D4B69}" type="presParOf" srcId="{43D768B5-8BD0-4917-A4C4-615028BD1F1D}" destId="{D9C5F942-6E94-4E51-B84F-6FA22C935004}" srcOrd="0" destOrd="0" presId="urn:microsoft.com/office/officeart/2005/8/layout/target3"/>
    <dgm:cxn modelId="{0FDA69AB-A9A7-4F55-84BB-497C53058B96}" type="presParOf" srcId="{43D768B5-8BD0-4917-A4C4-615028BD1F1D}" destId="{FBB67557-7668-416E-BDF5-C9F96FBC4FB1}" srcOrd="1" destOrd="0" presId="urn:microsoft.com/office/officeart/2005/8/layout/target3"/>
    <dgm:cxn modelId="{5E6C81FB-3E3E-4CA6-8D71-25A845D09F6B}" type="presParOf" srcId="{43D768B5-8BD0-4917-A4C4-615028BD1F1D}" destId="{72044E5B-D80A-4B3D-84BD-FDFFD624208C}" srcOrd="2" destOrd="0" presId="urn:microsoft.com/office/officeart/2005/8/layout/target3"/>
    <dgm:cxn modelId="{F447CF36-5261-4278-85F9-70803F37EB8F}" type="presParOf" srcId="{43D768B5-8BD0-4917-A4C4-615028BD1F1D}" destId="{24B88ACF-2848-4FAC-A9B5-B18D1234B166}" srcOrd="3" destOrd="0" presId="urn:microsoft.com/office/officeart/2005/8/layout/target3"/>
    <dgm:cxn modelId="{33DCA03C-5441-4C99-9AED-74B7793634CE}" type="presParOf" srcId="{43D768B5-8BD0-4917-A4C4-615028BD1F1D}" destId="{C6A235A7-66A1-444C-9889-A556755FA9CD}" srcOrd="4" destOrd="0" presId="urn:microsoft.com/office/officeart/2005/8/layout/target3"/>
    <dgm:cxn modelId="{69020DA5-CBF2-45CE-9078-CEDCCE0138C8}" type="presParOf" srcId="{43D768B5-8BD0-4917-A4C4-615028BD1F1D}" destId="{33B71809-7C1D-41D9-88D0-6A88FD205AA7}" srcOrd="5" destOrd="0" presId="urn:microsoft.com/office/officeart/2005/8/layout/target3"/>
    <dgm:cxn modelId="{08443DDE-10CC-405C-A138-59D8D0DA6FB8}" type="presParOf" srcId="{43D768B5-8BD0-4917-A4C4-615028BD1F1D}" destId="{D631F5D0-7066-46F6-92D9-A21D248B6AF3}" srcOrd="6" destOrd="0" presId="urn:microsoft.com/office/officeart/2005/8/layout/target3"/>
    <dgm:cxn modelId="{F97FF661-AECA-45C9-B0F3-EBED853323BF}" type="presParOf" srcId="{43D768B5-8BD0-4917-A4C4-615028BD1F1D}" destId="{9BC65767-28A4-4797-A6C2-6F2A74DC1A81}" srcOrd="7" destOrd="0" presId="urn:microsoft.com/office/officeart/2005/8/layout/target3"/>
    <dgm:cxn modelId="{78C76ADF-1CF2-48E3-9898-4C6956560843}" type="presParOf" srcId="{43D768B5-8BD0-4917-A4C4-615028BD1F1D}" destId="{418B8BB0-D808-4517-8EE9-EAF1EAE43841}" srcOrd="8" destOrd="0" presId="urn:microsoft.com/office/officeart/2005/8/layout/target3"/>
    <dgm:cxn modelId="{402341E0-8CFD-4C7F-879F-81C08515C6CF}" type="presParOf" srcId="{43D768B5-8BD0-4917-A4C4-615028BD1F1D}" destId="{7D7E257B-C691-4DF9-A06F-92888FE4B21D}" srcOrd="9" destOrd="0" presId="urn:microsoft.com/office/officeart/2005/8/layout/target3"/>
    <dgm:cxn modelId="{60A13579-9FBA-4BCB-A38B-600B01A92E8C}" type="presParOf" srcId="{43D768B5-8BD0-4917-A4C4-615028BD1F1D}" destId="{ACBDB6F8-6B8C-451A-95A9-12C789524512}" srcOrd="10" destOrd="0" presId="urn:microsoft.com/office/officeart/2005/8/layout/target3"/>
    <dgm:cxn modelId="{7B03EA5D-585D-4706-8001-6303BDE1BCAA}" type="presParOf" srcId="{43D768B5-8BD0-4917-A4C4-615028BD1F1D}" destId="{F2462FD0-EC9C-430C-9621-1B43C080ECFE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518D1-ECB8-446D-B39F-23A3094C1F59}">
      <dsp:nvSpPr>
        <dsp:cNvPr id="0" name=""/>
        <dsp:cNvSpPr/>
      </dsp:nvSpPr>
      <dsp:spPr>
        <a:xfrm>
          <a:off x="5422" y="375806"/>
          <a:ext cx="8496944" cy="1321899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+mj-lt"/>
            </a:rPr>
            <a:t>К ОКОНЧАНИЮ ОСНОВНОЙ ШКОЛЫ </a:t>
          </a:r>
        </a:p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+mj-lt"/>
            </a:rPr>
            <a:t>У ДЕВЯТИКЛАССНИКОВ:</a:t>
          </a:r>
          <a:endParaRPr lang="ru-RU" sz="2000" kern="1200" dirty="0">
            <a:solidFill>
              <a:schemeClr val="tx1"/>
            </a:solidFill>
            <a:latin typeface="+mj-lt"/>
          </a:endParaRPr>
        </a:p>
      </dsp:txBody>
      <dsp:txXfrm>
        <a:off x="1916943" y="375806"/>
        <a:ext cx="6585423" cy="1321899"/>
      </dsp:txXfrm>
    </dsp:sp>
    <dsp:sp modelId="{65784833-520C-46A0-B8F9-294733C77442}">
      <dsp:nvSpPr>
        <dsp:cNvPr id="0" name=""/>
        <dsp:cNvSpPr/>
      </dsp:nvSpPr>
      <dsp:spPr>
        <a:xfrm>
          <a:off x="-5422" y="0"/>
          <a:ext cx="2145342" cy="20735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D472E6-B180-41CD-A40E-9C57C1F775FC}">
      <dsp:nvSpPr>
        <dsp:cNvPr id="0" name=""/>
        <dsp:cNvSpPr/>
      </dsp:nvSpPr>
      <dsp:spPr>
        <a:xfrm>
          <a:off x="5422" y="2572884"/>
          <a:ext cx="8496944" cy="1301322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+mj-lt"/>
            </a:rPr>
            <a:t>ФОРМИРУЕТСЯ ПОНИМАНИЕ ДАЛЬНЕЙШЕГО ЖИЗНЕННОГО ПУТИ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916943" y="2572884"/>
        <a:ext cx="6585423" cy="1301322"/>
      </dsp:txXfrm>
    </dsp:sp>
    <dsp:sp modelId="{32021BFB-E691-4E64-9DC0-1C170F46D4E7}">
      <dsp:nvSpPr>
        <dsp:cNvPr id="0" name=""/>
        <dsp:cNvSpPr/>
      </dsp:nvSpPr>
      <dsp:spPr>
        <a:xfrm>
          <a:off x="-5422" y="2285643"/>
          <a:ext cx="2145342" cy="187580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AB0050-8849-485A-968E-BDB47FEEEE5E}">
      <dsp:nvSpPr>
        <dsp:cNvPr id="0" name=""/>
        <dsp:cNvSpPr/>
      </dsp:nvSpPr>
      <dsp:spPr>
        <a:xfrm>
          <a:off x="0" y="4752538"/>
          <a:ext cx="8496944" cy="138681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+mj-lt"/>
            </a:rPr>
            <a:t>ВЫРАБАТЫВАЕТСЯ И </a:t>
          </a:r>
          <a:r>
            <a:rPr lang="ru-RU" sz="2000" kern="1200" dirty="0" smtClean="0">
              <a:solidFill>
                <a:schemeClr val="tx1"/>
              </a:solidFill>
              <a:latin typeface="+mj-lt"/>
            </a:rPr>
            <a:t>ОБЩЕСТВЕННЫЙ ЗАПРОС (ВЫПУСКНИКИ И ИХ РОДИТЕЛИ)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911520" y="4752538"/>
        <a:ext cx="6585423" cy="1386811"/>
      </dsp:txXfrm>
    </dsp:sp>
    <dsp:sp modelId="{BCE60912-DCAF-4003-B181-F0AD9766DF3D}">
      <dsp:nvSpPr>
        <dsp:cNvPr id="0" name=""/>
        <dsp:cNvSpPr/>
      </dsp:nvSpPr>
      <dsp:spPr>
        <a:xfrm>
          <a:off x="-5422" y="4373580"/>
          <a:ext cx="2145342" cy="21749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40CD8-45E1-4B4E-81A2-CA0D343E54A1}">
      <dsp:nvSpPr>
        <dsp:cNvPr id="0" name=""/>
        <dsp:cNvSpPr/>
      </dsp:nvSpPr>
      <dsp:spPr>
        <a:xfrm>
          <a:off x="2" y="0"/>
          <a:ext cx="8928987" cy="2664295"/>
        </a:xfrm>
        <a:prstGeom prst="rightArrow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1CFC68-188F-4741-B266-84749F0ABFED}">
      <dsp:nvSpPr>
        <dsp:cNvPr id="0" name=""/>
        <dsp:cNvSpPr/>
      </dsp:nvSpPr>
      <dsp:spPr>
        <a:xfrm>
          <a:off x="0" y="773583"/>
          <a:ext cx="1490884" cy="1065718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+mj-lt"/>
            </a:rPr>
            <a:t>ШКОЛА</a:t>
          </a:r>
          <a:endParaRPr lang="ru-RU" sz="2000" b="1" kern="1200" dirty="0">
            <a:solidFill>
              <a:schemeClr val="tx1"/>
            </a:solidFill>
            <a:latin typeface="+mj-lt"/>
          </a:endParaRPr>
        </a:p>
      </dsp:txBody>
      <dsp:txXfrm>
        <a:off x="52024" y="825607"/>
        <a:ext cx="1386836" cy="961670"/>
      </dsp:txXfrm>
    </dsp:sp>
    <dsp:sp modelId="{19DE65BC-1101-4897-8BA7-448D5A155F30}">
      <dsp:nvSpPr>
        <dsp:cNvPr id="0" name=""/>
        <dsp:cNvSpPr/>
      </dsp:nvSpPr>
      <dsp:spPr>
        <a:xfrm>
          <a:off x="2092919" y="456734"/>
          <a:ext cx="3222381" cy="1750826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+mj-lt"/>
            </a:rPr>
            <a:t>комплектует профильные 10 классы с учётом общественных запросов</a:t>
          </a:r>
          <a:endParaRPr lang="ru-RU" sz="2000" kern="1200" dirty="0">
            <a:solidFill>
              <a:schemeClr val="tx1"/>
            </a:solidFill>
            <a:latin typeface="+mj-lt"/>
          </a:endParaRPr>
        </a:p>
      </dsp:txBody>
      <dsp:txXfrm>
        <a:off x="2178387" y="542202"/>
        <a:ext cx="3051445" cy="1579890"/>
      </dsp:txXfrm>
    </dsp:sp>
    <dsp:sp modelId="{7B6413FA-E98D-4A7E-AE08-75971C08CD0D}">
      <dsp:nvSpPr>
        <dsp:cNvPr id="0" name=""/>
        <dsp:cNvSpPr/>
      </dsp:nvSpPr>
      <dsp:spPr>
        <a:xfrm>
          <a:off x="5688069" y="456734"/>
          <a:ext cx="3011655" cy="1750826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+mj-lt"/>
            </a:rPr>
            <a:t>отвечает за составление учебных планов  и  подбор педагогического состава профильных классов</a:t>
          </a:r>
          <a:endParaRPr lang="ru-RU" sz="2000" kern="1200" dirty="0">
            <a:solidFill>
              <a:schemeClr val="tx1"/>
            </a:solidFill>
            <a:latin typeface="+mj-lt"/>
          </a:endParaRPr>
        </a:p>
      </dsp:txBody>
      <dsp:txXfrm>
        <a:off x="5773537" y="542202"/>
        <a:ext cx="2840719" cy="15798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40CD8-45E1-4B4E-81A2-CA0D343E54A1}">
      <dsp:nvSpPr>
        <dsp:cNvPr id="0" name=""/>
        <dsp:cNvSpPr/>
      </dsp:nvSpPr>
      <dsp:spPr>
        <a:xfrm>
          <a:off x="2" y="0"/>
          <a:ext cx="8928987" cy="2376264"/>
        </a:xfrm>
        <a:prstGeom prst="rightArrow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1CFC68-188F-4741-B266-84749F0ABFED}">
      <dsp:nvSpPr>
        <dsp:cNvPr id="0" name=""/>
        <dsp:cNvSpPr/>
      </dsp:nvSpPr>
      <dsp:spPr>
        <a:xfrm>
          <a:off x="0" y="648073"/>
          <a:ext cx="1853895" cy="1080591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+mj-lt"/>
            </a:rPr>
            <a:t>УЧИТЕЛЯ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+mj-lt"/>
            </a:rPr>
            <a:t> профильных классов</a:t>
          </a:r>
          <a:endParaRPr lang="ru-RU" sz="1700" b="1" kern="1200" dirty="0">
            <a:solidFill>
              <a:schemeClr val="tx1"/>
            </a:solidFill>
            <a:latin typeface="+mj-lt"/>
          </a:endParaRPr>
        </a:p>
      </dsp:txBody>
      <dsp:txXfrm>
        <a:off x="52750" y="700823"/>
        <a:ext cx="1748395" cy="975091"/>
      </dsp:txXfrm>
    </dsp:sp>
    <dsp:sp modelId="{19DE65BC-1101-4897-8BA7-448D5A155F30}">
      <dsp:nvSpPr>
        <dsp:cNvPr id="0" name=""/>
        <dsp:cNvSpPr/>
      </dsp:nvSpPr>
      <dsp:spPr>
        <a:xfrm>
          <a:off x="2019276" y="383305"/>
          <a:ext cx="2739402" cy="1609652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+mj-lt"/>
            </a:rPr>
            <a:t>самостоятельно выбирают  тематику элективного курса</a:t>
          </a:r>
          <a:endParaRPr lang="ru-RU" sz="2000" kern="1200" dirty="0">
            <a:solidFill>
              <a:schemeClr val="tx1"/>
            </a:solidFill>
            <a:latin typeface="+mj-lt"/>
          </a:endParaRPr>
        </a:p>
      </dsp:txBody>
      <dsp:txXfrm>
        <a:off x="2097853" y="461882"/>
        <a:ext cx="2582248" cy="1452498"/>
      </dsp:txXfrm>
    </dsp:sp>
    <dsp:sp modelId="{7B6413FA-E98D-4A7E-AE08-75971C08CD0D}">
      <dsp:nvSpPr>
        <dsp:cNvPr id="0" name=""/>
        <dsp:cNvSpPr/>
      </dsp:nvSpPr>
      <dsp:spPr>
        <a:xfrm>
          <a:off x="5625832" y="383068"/>
          <a:ext cx="3059485" cy="1610127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+mj-lt"/>
            </a:rPr>
            <a:t>составляют рабочую программу, ставят цель и формируют задачи курса</a:t>
          </a:r>
          <a:endParaRPr lang="ru-RU" sz="2000" kern="1200" dirty="0">
            <a:solidFill>
              <a:schemeClr val="tx1"/>
            </a:solidFill>
            <a:latin typeface="+mj-lt"/>
          </a:endParaRPr>
        </a:p>
      </dsp:txBody>
      <dsp:txXfrm>
        <a:off x="5704432" y="461668"/>
        <a:ext cx="2902285" cy="14529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FBE41-FA83-495C-B9DE-F9B39A14ED5A}">
      <dsp:nvSpPr>
        <dsp:cNvPr id="0" name=""/>
        <dsp:cNvSpPr/>
      </dsp:nvSpPr>
      <dsp:spPr>
        <a:xfrm>
          <a:off x="704215" y="233504"/>
          <a:ext cx="8008735" cy="387259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21847C-7383-47BC-A446-6C631A162B57}">
      <dsp:nvSpPr>
        <dsp:cNvPr id="0" name=""/>
        <dsp:cNvSpPr/>
      </dsp:nvSpPr>
      <dsp:spPr>
        <a:xfrm>
          <a:off x="1910753" y="2780104"/>
          <a:ext cx="93824" cy="49416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889808-39AE-4C94-AE70-5262FBD08501}">
      <dsp:nvSpPr>
        <dsp:cNvPr id="0" name=""/>
        <dsp:cNvSpPr/>
      </dsp:nvSpPr>
      <dsp:spPr>
        <a:xfrm>
          <a:off x="-3" y="126916"/>
          <a:ext cx="6729633" cy="1045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52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+mj-lt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0000"/>
              </a:solidFill>
              <a:latin typeface="+mj-lt"/>
            </a:rPr>
            <a:t>ЦЕЛЬ ПОДОБНЫХ КУРСОВ</a:t>
          </a:r>
          <a:endParaRPr lang="ru-RU" sz="3200" b="1" kern="1200" dirty="0">
            <a:solidFill>
              <a:srgbClr val="FF0000"/>
            </a:solidFill>
            <a:latin typeface="+mj-lt"/>
          </a:endParaRPr>
        </a:p>
      </dsp:txBody>
      <dsp:txXfrm>
        <a:off x="-3" y="126916"/>
        <a:ext cx="6729633" cy="1045412"/>
      </dsp:txXfrm>
    </dsp:sp>
    <dsp:sp modelId="{6723796D-81E8-4A66-8805-0153FFE22547}">
      <dsp:nvSpPr>
        <dsp:cNvPr id="0" name=""/>
        <dsp:cNvSpPr/>
      </dsp:nvSpPr>
      <dsp:spPr>
        <a:xfrm>
          <a:off x="1624154" y="2412679"/>
          <a:ext cx="730651" cy="748083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5E3542-BE89-4C6A-9266-9C5903596AE5}">
      <dsp:nvSpPr>
        <dsp:cNvPr id="0" name=""/>
        <dsp:cNvSpPr/>
      </dsp:nvSpPr>
      <dsp:spPr>
        <a:xfrm>
          <a:off x="3732165" y="2395562"/>
          <a:ext cx="1833775" cy="825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959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j-lt"/>
            </a:rPr>
            <a:t>успешная сдача ЕГЭ</a:t>
          </a:r>
          <a:endParaRPr lang="ru-RU" sz="2400" kern="1200" dirty="0">
            <a:latin typeface="+mj-lt"/>
          </a:endParaRPr>
        </a:p>
      </dsp:txBody>
      <dsp:txXfrm>
        <a:off x="3732165" y="2395562"/>
        <a:ext cx="1833775" cy="825509"/>
      </dsp:txXfrm>
    </dsp:sp>
    <dsp:sp modelId="{E0545B4E-E763-456B-9E82-DC47FDF66DFA}">
      <dsp:nvSpPr>
        <dsp:cNvPr id="0" name=""/>
        <dsp:cNvSpPr/>
      </dsp:nvSpPr>
      <dsp:spPr>
        <a:xfrm>
          <a:off x="4065349" y="1273688"/>
          <a:ext cx="1167421" cy="995106"/>
        </a:xfrm>
        <a:prstGeom prst="ellips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DB9290-BA78-4FAD-84E0-C69C2005AE1C}">
      <dsp:nvSpPr>
        <dsp:cNvPr id="0" name=""/>
        <dsp:cNvSpPr/>
      </dsp:nvSpPr>
      <dsp:spPr>
        <a:xfrm>
          <a:off x="5618956" y="2197143"/>
          <a:ext cx="3094011" cy="1676347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371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j-lt"/>
            </a:rPr>
            <a:t>100%-</a:t>
          </a:r>
          <a:r>
            <a:rPr lang="ru-RU" sz="2400" kern="1200" dirty="0" err="1" smtClean="0">
              <a:latin typeface="+mj-lt"/>
            </a:rPr>
            <a:t>ое</a:t>
          </a:r>
          <a:r>
            <a:rPr lang="ru-RU" sz="2400" kern="1200" dirty="0" smtClean="0">
              <a:latin typeface="+mj-lt"/>
            </a:rPr>
            <a:t> поступление в ВУЗ по данному профилю </a:t>
          </a:r>
          <a:endParaRPr lang="ru-RU" sz="2400" kern="1200" dirty="0">
            <a:latin typeface="+mj-lt"/>
          </a:endParaRPr>
        </a:p>
      </dsp:txBody>
      <dsp:txXfrm>
        <a:off x="5618956" y="2197143"/>
        <a:ext cx="3094011" cy="1676347"/>
      </dsp:txXfrm>
    </dsp:sp>
    <dsp:sp modelId="{7837BB25-9519-49CE-8E9B-3D27283D0185}">
      <dsp:nvSpPr>
        <dsp:cNvPr id="0" name=""/>
        <dsp:cNvSpPr/>
      </dsp:nvSpPr>
      <dsp:spPr>
        <a:xfrm>
          <a:off x="6568578" y="670943"/>
          <a:ext cx="1333112" cy="1277266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20FCF4-54A3-4F83-90E9-EA52F003ABD9}">
      <dsp:nvSpPr>
        <dsp:cNvPr id="0" name=""/>
        <dsp:cNvSpPr/>
      </dsp:nvSpPr>
      <dsp:spPr>
        <a:xfrm>
          <a:off x="6723154" y="1113100"/>
          <a:ext cx="1475875" cy="3149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403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6723154" y="1113100"/>
        <a:ext cx="1475875" cy="31494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5F942-6E94-4E51-B84F-6FA22C935004}">
      <dsp:nvSpPr>
        <dsp:cNvPr id="0" name=""/>
        <dsp:cNvSpPr/>
      </dsp:nvSpPr>
      <dsp:spPr>
        <a:xfrm>
          <a:off x="-283661" y="55167"/>
          <a:ext cx="5737108" cy="611013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044E5B-D80A-4B3D-84BD-FDFFD624208C}">
      <dsp:nvSpPr>
        <dsp:cNvPr id="0" name=""/>
        <dsp:cNvSpPr/>
      </dsp:nvSpPr>
      <dsp:spPr>
        <a:xfrm>
          <a:off x="1691112" y="7430"/>
          <a:ext cx="6257746" cy="36428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j-lt"/>
            </a:rPr>
            <a:t>углубить знаний учащихся по отдельной теме или нескольким темам</a:t>
          </a:r>
          <a:endParaRPr lang="ru-RU" sz="2400" kern="1200" dirty="0">
            <a:latin typeface="+mj-lt"/>
          </a:endParaRPr>
        </a:p>
      </dsp:txBody>
      <dsp:txXfrm>
        <a:off x="1691112" y="7430"/>
        <a:ext cx="6257746" cy="1092871"/>
      </dsp:txXfrm>
    </dsp:sp>
    <dsp:sp modelId="{C6A235A7-66A1-444C-9889-A556755FA9CD}">
      <dsp:nvSpPr>
        <dsp:cNvPr id="0" name=""/>
        <dsp:cNvSpPr/>
      </dsp:nvSpPr>
      <dsp:spPr>
        <a:xfrm>
          <a:off x="631001" y="963043"/>
          <a:ext cx="3907081" cy="5061784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1408926"/>
            <a:satOff val="-10081"/>
            <a:lumOff val="-5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B71809-7C1D-41D9-88D0-6A88FD205AA7}">
      <dsp:nvSpPr>
        <dsp:cNvPr id="0" name=""/>
        <dsp:cNvSpPr/>
      </dsp:nvSpPr>
      <dsp:spPr>
        <a:xfrm>
          <a:off x="2349139" y="1018733"/>
          <a:ext cx="5787760" cy="22214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408926"/>
              <a:satOff val="-10081"/>
              <a:lumOff val="-5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j-lt"/>
            </a:rPr>
            <a:t>научить учащихся проговаривать свои мысли</a:t>
          </a:r>
          <a:endParaRPr lang="ru-RU" sz="2400" kern="1200" dirty="0">
            <a:latin typeface="+mj-lt"/>
          </a:endParaRPr>
        </a:p>
      </dsp:txBody>
      <dsp:txXfrm>
        <a:off x="2349139" y="1018733"/>
        <a:ext cx="5787760" cy="1025298"/>
      </dsp:txXfrm>
    </dsp:sp>
    <dsp:sp modelId="{9BC65767-28A4-4797-A6C2-6F2A74DC1A81}">
      <dsp:nvSpPr>
        <dsp:cNvPr id="0" name=""/>
        <dsp:cNvSpPr/>
      </dsp:nvSpPr>
      <dsp:spPr>
        <a:xfrm>
          <a:off x="1173092" y="2094246"/>
          <a:ext cx="2655617" cy="404010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2817852"/>
            <a:satOff val="-20162"/>
            <a:lumOff val="-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8B8BB0-D808-4517-8EE9-EAF1EAE43841}">
      <dsp:nvSpPr>
        <dsp:cNvPr id="0" name=""/>
        <dsp:cNvSpPr/>
      </dsp:nvSpPr>
      <dsp:spPr>
        <a:xfrm>
          <a:off x="2477891" y="2048944"/>
          <a:ext cx="5847049" cy="14606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817852"/>
              <a:satOff val="-20162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j-lt"/>
            </a:rPr>
            <a:t>показать алгоритм анализа и построения логических цепочек в изучаемом материале</a:t>
          </a:r>
          <a:endParaRPr lang="ru-RU" sz="2400" kern="1200" dirty="0">
            <a:latin typeface="+mj-lt"/>
          </a:endParaRPr>
        </a:p>
      </dsp:txBody>
      <dsp:txXfrm>
        <a:off x="2477891" y="2048944"/>
        <a:ext cx="5847049" cy="1460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0741-EA99-4B87-9D3D-92941A0F8BE4}" type="datetimeFigureOut">
              <a:rPr lang="ru-RU" smtClean="0"/>
              <a:t>15.08.2013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A4AD9-A201-43D4-848C-0E74D635CC4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0741-EA99-4B87-9D3D-92941A0F8BE4}" type="datetimeFigureOut">
              <a:rPr lang="ru-RU" smtClean="0"/>
              <a:t>15.08.2013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A4AD9-A201-43D4-848C-0E74D635CC4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0741-EA99-4B87-9D3D-92941A0F8BE4}" type="datetimeFigureOut">
              <a:rPr lang="ru-RU" smtClean="0"/>
              <a:t>15.08.2013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A4AD9-A201-43D4-848C-0E74D635CC4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0741-EA99-4B87-9D3D-92941A0F8BE4}" type="datetimeFigureOut">
              <a:rPr lang="ru-RU" smtClean="0"/>
              <a:t>15.08.2013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A4AD9-A201-43D4-848C-0E74D635CC4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0741-EA99-4B87-9D3D-92941A0F8BE4}" type="datetimeFigureOut">
              <a:rPr lang="ru-RU" smtClean="0"/>
              <a:t>15.08.2013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A4AD9-A201-43D4-848C-0E74D635CC4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0741-EA99-4B87-9D3D-92941A0F8BE4}" type="datetimeFigureOut">
              <a:rPr lang="ru-RU" smtClean="0"/>
              <a:t>15.08.2013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A4AD9-A201-43D4-848C-0E74D635CC4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0741-EA99-4B87-9D3D-92941A0F8BE4}" type="datetimeFigureOut">
              <a:rPr lang="ru-RU" smtClean="0"/>
              <a:t>15.08.2013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A4AD9-A201-43D4-848C-0E74D635CC4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0741-EA99-4B87-9D3D-92941A0F8BE4}" type="datetimeFigureOut">
              <a:rPr lang="ru-RU" smtClean="0"/>
              <a:t>15.08.2013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A4AD9-A201-43D4-848C-0E74D635CC4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0741-EA99-4B87-9D3D-92941A0F8BE4}" type="datetimeFigureOut">
              <a:rPr lang="ru-RU" smtClean="0"/>
              <a:t>15.08.2013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A4AD9-A201-43D4-848C-0E74D635CC4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0741-EA99-4B87-9D3D-92941A0F8BE4}" type="datetimeFigureOut">
              <a:rPr lang="ru-RU" smtClean="0"/>
              <a:t>15.08.2013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A4AD9-A201-43D4-848C-0E74D635CC4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0741-EA99-4B87-9D3D-92941A0F8BE4}" type="datetimeFigureOut">
              <a:rPr lang="ru-RU" smtClean="0"/>
              <a:t>15.08.2013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EA4AD9-A201-43D4-848C-0E74D635CC4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5EA4AD9-A201-43D4-848C-0E74D635CC4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98B0741-EA99-4B87-9D3D-92941A0F8BE4}" type="datetimeFigureOut">
              <a:rPr lang="ru-RU" smtClean="0"/>
              <a:t>15.08.2013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source=images&amp;cd=&amp;cad=rja&amp;docid=mGIVvXIsOrfERM&amp;tbnid=8z9b-gThkLE9lM:&amp;ved=0CAgQjRwwAA&amp;url=http://xn----7sbblfc6dccemcy.xn--p1ai/9cca-1291-blagonravov/2013/02/13/%D0%BA%D0%BE%D0%BC%D0%B0%D0%BD%D0%B4%D0%B0-%D0%BF%D0%BE%D0%B4%D0%B4%D0%B5%D1%80%D0%B6%D0%BA%D0%B8/&amp;ei=jg8CUqnOMqXe4QShk4CgBw&amp;psig=AFQjCNFdXyZqPYOinwyrArwSW68kdZd1fQ&amp;ust=1375953166857658" TargetMode="Externa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search?newwindow" TargetMode="External"/><Relationship Id="rId2" Type="http://schemas.openxmlformats.org/officeDocument/2006/relationships/hyperlink" Target="http://86sch6-nyagan.edusite.ru/p4aa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imgres" TargetMode="External"/><Relationship Id="rId5" Type="http://schemas.openxmlformats.org/officeDocument/2006/relationships/hyperlink" Target="http://www.google.ru/url?sa=t&amp;rct=j&amp;q=%D1%8D%D0%BB%D0%B5%D0%BA%D1%82%D0%B8%D0%B2%D0%BD%D1%8B%D0%B5%20%D0%BA%D1%83%D1%80%D1%81%D1%8B%20%D0%BF%D0%BE%20%D1%85%D0%B8%D0%BC%D0%B8%D0%B8%2010%20%D0%BA%D0%BB%D0%B0%D1%81%D1%81&amp;source=web&amp;cd=10&amp;cad=rja&amp;ved=0CF8Q6QUoATAJ&amp;url=http://www.drofa.ru/cat/cat3.htm&amp;ei=VA0CUv_TNMW34AS8k4AI&amp;usg=AFQjCNHpEGu0e_enG_KOvUiLa0BMVqhtKw&amp;bvm=bv.50310824,d.bGE" TargetMode="External"/><Relationship Id="rId4" Type="http://schemas.openxmlformats.org/officeDocument/2006/relationships/hyperlink" Target="http://www.drofa.ru/ca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microsoft.com/office/2007/relationships/hdphoto" Target="../media/hdphoto2.wdp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ru/url?sa=i&amp;rct=j&amp;q=%D1%84%D0%B5%D0%B4%D0%B5%D1%80%D0%B0%D0%BB%D1%8C%D0%BD%D1%8B%D0%B9+%D0%B1%D0%B0%D0%B7%D0%B8%D1%81%D0%BD%D1%8B%D0%B9+%D0%BF%D0%BB%D0%B0%D0%BD&amp;source=images&amp;cd=&amp;cad=rja&amp;docid=G5Ve29aw0BVC6M&amp;tbnid=Azlw0GJuSz5buM:&amp;ved=0CAUQjRw&amp;url=http://rpp.nashaucheba.ru/docs/index-46736.html&amp;ei=pS39UdS-HKeC4ASTx4CIDA&amp;bvm=bv.50165853,d.bGE&amp;psig=AFQjCNFevZHQUjwPA7YfXmlKJ4etbQ9-fA&amp;ust=1375632903234966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2.jpeg"/><Relationship Id="rId4" Type="http://schemas.openxmlformats.org/officeDocument/2006/relationships/hyperlink" Target="http://www.google.ru/url?sa=i&amp;rct=j&amp;q=%D1%84%D0%B5%D0%B4%D0%B5%D1%80%D0%B0%D0%BB%D1%8C%D0%BD%D1%8B%D0%B9+%D0%B1%D0%B0%D0%B7%D0%B8%D1%81%D0%BD%D1%8B%D0%B9+%D0%BF%D0%BB%D0%B0%D0%BD&amp;source=images&amp;cd=&amp;cad=rja&amp;docid=PgEf6h-Lm6GkwM&amp;tbnid=kBNG-FnAPVWzfM:&amp;ved=0CAUQjRw&amp;url=http://www.labirint.ru/books/119207/&amp;ei=Ki79UZHbG8ml4gSp4YCwAw&amp;bvm=bv.50165853,d.bGE&amp;psig=AFQjCNFevZHQUjwPA7YfXmlKJ4etbQ9-fA&amp;ust=137563290323496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5.jpe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1988840"/>
            <a:ext cx="4968552" cy="3312368"/>
          </a:xfrm>
          <a:ln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ru-RU" sz="3600" b="1" i="1" dirty="0"/>
              <a:t> </a:t>
            </a: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</a:rPr>
              <a:t>Роль элективного курса в преподавании предмета химия в профильном 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</a:rPr>
              <a:t>классе</a:t>
            </a:r>
            <a:endParaRPr lang="ru-RU" sz="4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88640"/>
            <a:ext cx="7848872" cy="163121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II</a:t>
            </a:r>
            <a:r>
              <a:rPr lang="ru-RU" sz="2000" dirty="0" smtClean="0">
                <a:latin typeface="+mj-lt"/>
              </a:rPr>
              <a:t> ВСЕРОССИЙСКИЙ ОТКРЫТЫЙ ОНЛАЙН-ПЕДСОВЕТ</a:t>
            </a:r>
          </a:p>
          <a:p>
            <a:pPr algn="ctr"/>
            <a:r>
              <a:rPr lang="ru-RU" sz="2000" dirty="0" smtClean="0">
                <a:latin typeface="+mj-lt"/>
              </a:rPr>
              <a:t>«НА ПУТИ К НОВОЙ ШКОЛЕ»</a:t>
            </a:r>
          </a:p>
          <a:p>
            <a:pPr algn="ctr"/>
            <a:r>
              <a:rPr lang="ru-RU" sz="2000" i="1" dirty="0" smtClean="0">
                <a:latin typeface="+mj-lt"/>
              </a:rPr>
              <a:t>Секция </a:t>
            </a:r>
            <a:r>
              <a:rPr lang="ru-RU" sz="2000" i="1" dirty="0">
                <a:latin typeface="+mj-lt"/>
              </a:rPr>
              <a:t>3.</a:t>
            </a:r>
            <a:r>
              <a:rPr lang="ru-RU" sz="2000" dirty="0">
                <a:latin typeface="+mj-lt"/>
              </a:rPr>
              <a:t> </a:t>
            </a:r>
            <a:endParaRPr lang="ru-RU" sz="2000" dirty="0" smtClean="0">
              <a:latin typeface="+mj-lt"/>
            </a:endParaRPr>
          </a:p>
          <a:p>
            <a:pPr algn="ctr"/>
            <a:r>
              <a:rPr lang="ru-RU" sz="2000" i="1" dirty="0" smtClean="0">
                <a:latin typeface="+mj-lt"/>
              </a:rPr>
              <a:t>Школа </a:t>
            </a:r>
            <a:r>
              <a:rPr lang="ru-RU" sz="2000" i="1" dirty="0">
                <a:latin typeface="+mj-lt"/>
              </a:rPr>
              <a:t>— полигон для инноваций! </a:t>
            </a:r>
          </a:p>
          <a:p>
            <a:pPr algn="ctr"/>
            <a:r>
              <a:rPr lang="ru-RU" sz="2000" i="1" dirty="0" smtClean="0">
                <a:latin typeface="+mj-lt"/>
              </a:rPr>
              <a:t> </a:t>
            </a:r>
            <a:r>
              <a:rPr lang="ru-RU" sz="2000" i="1" dirty="0">
                <a:latin typeface="+mj-lt"/>
              </a:rPr>
              <a:t>Экспериментальная и инновационная деятельность в школе</a:t>
            </a:r>
            <a:r>
              <a:rPr lang="ru-RU" sz="2000" i="1" dirty="0" smtClean="0">
                <a:latin typeface="+mj-lt"/>
              </a:rPr>
              <a:t>.</a:t>
            </a:r>
            <a:endParaRPr lang="ru-RU" sz="2000" i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0121" y="5415677"/>
            <a:ext cx="7852051" cy="1384995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Ким </a:t>
            </a: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Наталья Викторовна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atin typeface="+mj-lt"/>
              </a:rPr>
              <a:t>учитель химии высшей </a:t>
            </a:r>
            <a:r>
              <a:rPr lang="ru-RU" dirty="0" smtClean="0">
                <a:latin typeface="+mj-lt"/>
              </a:rPr>
              <a:t>квалификационной категории</a:t>
            </a:r>
            <a:endParaRPr lang="ru-RU" dirty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ru-RU" dirty="0">
                <a:latin typeface="+mj-lt"/>
              </a:rPr>
              <a:t>МБОУ МО г. Нягань «СОШ №6</a:t>
            </a:r>
            <a:r>
              <a:rPr lang="ru-RU" dirty="0" smtClean="0">
                <a:latin typeface="+mj-lt"/>
              </a:rPr>
              <a:t>»</a:t>
            </a:r>
            <a:endParaRPr lang="ru-RU" dirty="0"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121" y="1988840"/>
            <a:ext cx="2675808" cy="3312368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510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6192688" cy="3168352"/>
          </a:xfrm>
          <a:noFill/>
          <a:ln>
            <a:solidFill>
              <a:schemeClr val="accent1"/>
            </a:solidFill>
          </a:ln>
        </p:spPr>
        <p:txBody>
          <a:bodyPr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      Разработка </a:t>
            </a:r>
            <a:r>
              <a:rPr lang="ru-RU" sz="2400" dirty="0">
                <a:solidFill>
                  <a:schemeClr val="tx1"/>
                </a:solidFill>
              </a:rPr>
              <a:t>каждого </a:t>
            </a:r>
            <a:r>
              <a:rPr lang="ru-RU" sz="2400" dirty="0" smtClean="0">
                <a:solidFill>
                  <a:schemeClr val="tx1"/>
                </a:solidFill>
              </a:rPr>
              <a:t> собственного  элективного </a:t>
            </a:r>
            <a:r>
              <a:rPr lang="ru-RU" sz="2400" dirty="0">
                <a:solidFill>
                  <a:schemeClr val="tx1"/>
                </a:solidFill>
              </a:rPr>
              <a:t>курса </a:t>
            </a:r>
            <a:r>
              <a:rPr lang="ru-RU" sz="2400" dirty="0" smtClean="0">
                <a:solidFill>
                  <a:schemeClr val="tx1"/>
                </a:solidFill>
              </a:rPr>
              <a:t> является </a:t>
            </a:r>
            <a:r>
              <a:rPr lang="ru-RU" sz="2400" dirty="0">
                <a:solidFill>
                  <a:schemeClr val="tx1"/>
                </a:solidFill>
              </a:rPr>
              <a:t>инновационным проектом педагога.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Каждый </a:t>
            </a:r>
            <a:r>
              <a:rPr lang="ru-RU" sz="2400" dirty="0">
                <a:solidFill>
                  <a:schemeClr val="tx1"/>
                </a:solidFill>
              </a:rPr>
              <a:t>раз от педагога </a:t>
            </a:r>
            <a:r>
              <a:rPr lang="ru-RU" sz="2400" dirty="0" smtClean="0">
                <a:solidFill>
                  <a:schemeClr val="tx1"/>
                </a:solidFill>
              </a:rPr>
              <a:t>требуются </a:t>
            </a:r>
            <a:r>
              <a:rPr lang="ru-RU" sz="2400" dirty="0">
                <a:solidFill>
                  <a:schemeClr val="tx1"/>
                </a:solidFill>
              </a:rPr>
              <a:t>глубокие знания, умения обучаться и самосовершенствоваться, желания развиваться и учитывать изменения в образовательной среде.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900" i="1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6216" y="332656"/>
            <a:ext cx="2514634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1520" y="3637791"/>
            <a:ext cx="3810778" cy="26776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atin typeface="+mj-lt"/>
              </a:rPr>
              <a:t>Главное, чтобы это было не только интересно, но и работало на будущее каждого ученика.</a:t>
            </a:r>
            <a:endParaRPr lang="ru-RU" sz="2800" b="1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306" y="3645023"/>
            <a:ext cx="4896544" cy="267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6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5373216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 ВНИМАНИЕ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661248"/>
            <a:ext cx="1428750" cy="1428750"/>
          </a:xfrm>
        </p:spPr>
      </p:pic>
      <p:pic>
        <p:nvPicPr>
          <p:cNvPr id="2050" name="Picture 2" descr="http://xn----7sbblfc6dccemcy.xn--p1ai/9cca-1291-blagonravov/files/2013/02/230367_original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534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23728" y="0"/>
            <a:ext cx="604867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+mj-lt"/>
              </a:rPr>
              <a:t>Благодарю за внимание</a:t>
            </a:r>
            <a:endParaRPr lang="ru-RU" sz="3600" b="1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" y="5888263"/>
            <a:ext cx="2901549" cy="9671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975" y="5870474"/>
            <a:ext cx="2901549" cy="96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6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4000" dirty="0" smtClean="0">
                <a:latin typeface="Georgia" pitchFamily="18" charset="0"/>
              </a:rPr>
              <a:t>Использованные источники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+mj-lt"/>
                <a:ea typeface="Times New Roman"/>
              </a:rPr>
              <a:t>Стихотворение  о школе:</a:t>
            </a:r>
          </a:p>
          <a:p>
            <a:pPr marL="114300" lvl="0" indent="0">
              <a:buNone/>
            </a:pPr>
            <a:r>
              <a:rPr lang="ru-RU" sz="2400" dirty="0" smtClean="0">
                <a:latin typeface="+mj-lt"/>
                <a:cs typeface="Arial" pitchFamily="34" charset="0"/>
              </a:rPr>
              <a:t>В.Г.Камаринская</a:t>
            </a:r>
            <a:r>
              <a:rPr lang="ru-RU" sz="2400" dirty="0">
                <a:latin typeface="+mj-lt"/>
                <a:cs typeface="Arial" pitchFamily="34" charset="0"/>
              </a:rPr>
              <a:t>, учитель химии, заместитель директора по УВП (1991 г.)</a:t>
            </a:r>
          </a:p>
          <a:p>
            <a:pPr>
              <a:spcAft>
                <a:spcPts val="0"/>
              </a:spcAft>
              <a:buFont typeface="Wingdings" pitchFamily="2" charset="2"/>
              <a:buChar char="ü"/>
            </a:pPr>
            <a:r>
              <a:rPr lang="ru-RU" sz="2400" dirty="0" smtClean="0">
                <a:latin typeface="+mj-lt"/>
                <a:ea typeface="Times New Roman"/>
              </a:rPr>
              <a:t>Фотографии школы  с сайта школы:</a:t>
            </a:r>
          </a:p>
          <a:p>
            <a:pPr marL="114300" indent="0">
              <a:spcAft>
                <a:spcPts val="0"/>
              </a:spcAft>
              <a:buNone/>
            </a:pPr>
            <a:r>
              <a:rPr lang="en-US" sz="2400" dirty="0">
                <a:latin typeface="+mj-lt"/>
                <a:ea typeface="Times New Roman"/>
                <a:hlinkClick r:id="rId2"/>
              </a:rPr>
              <a:t>http://</a:t>
            </a:r>
            <a:r>
              <a:rPr lang="en-US" sz="2400" dirty="0" smtClean="0">
                <a:latin typeface="+mj-lt"/>
                <a:ea typeface="Times New Roman"/>
                <a:hlinkClick r:id="rId2"/>
              </a:rPr>
              <a:t>86sch6-nyagan.edusite.ru/p4aa1.html</a:t>
            </a:r>
            <a:endParaRPr lang="ru-RU" sz="2400" dirty="0" smtClean="0">
              <a:latin typeface="+mj-lt"/>
              <a:ea typeface="Times New Roman"/>
            </a:endParaRPr>
          </a:p>
          <a:p>
            <a:pPr>
              <a:spcAft>
                <a:spcPts val="0"/>
              </a:spcAft>
              <a:buFont typeface="Wingdings" pitchFamily="2" charset="2"/>
              <a:buChar char="ü"/>
            </a:pPr>
            <a:r>
              <a:rPr lang="ru-RU" sz="2400" dirty="0" smtClean="0">
                <a:latin typeface="+mj-lt"/>
                <a:ea typeface="Times New Roman"/>
              </a:rPr>
              <a:t>Картинки с сайта: </a:t>
            </a:r>
            <a:r>
              <a:rPr lang="en-US" sz="2400" dirty="0">
                <a:latin typeface="+mj-lt"/>
                <a:ea typeface="Times New Roman"/>
                <a:hlinkClick r:id="rId3"/>
              </a:rPr>
              <a:t>http://</a:t>
            </a:r>
            <a:r>
              <a:rPr lang="en-US" sz="2400" dirty="0" smtClean="0">
                <a:latin typeface="+mj-lt"/>
                <a:ea typeface="Times New Roman"/>
                <a:hlinkClick r:id="rId3"/>
              </a:rPr>
              <a:t>www.google.ru/search?newwindow</a:t>
            </a:r>
            <a:endParaRPr lang="ru-RU" sz="2400" dirty="0" smtClean="0">
              <a:latin typeface="+mj-lt"/>
              <a:ea typeface="Times New Roman"/>
            </a:endParaRPr>
          </a:p>
          <a:p>
            <a:pPr marL="114300" indent="0" algn="just">
              <a:spcAft>
                <a:spcPts val="0"/>
              </a:spcAft>
              <a:buNone/>
            </a:pPr>
            <a:r>
              <a:rPr lang="en-US" sz="2400" i="1" dirty="0"/>
              <a:t>www.drofa.ru › </a:t>
            </a:r>
            <a:r>
              <a:rPr lang="ru-RU" sz="2400" i="1" dirty="0">
                <a:hlinkClick r:id="rId4"/>
              </a:rPr>
              <a:t>Каталог</a:t>
            </a:r>
            <a:r>
              <a:rPr lang="ru-RU" sz="2400" i="1" dirty="0"/>
              <a:t> › </a:t>
            </a:r>
            <a:r>
              <a:rPr lang="ru-RU" sz="2400" i="1" dirty="0" smtClean="0">
                <a:hlinkClick r:id="rId5"/>
              </a:rPr>
              <a:t>Серия</a:t>
            </a:r>
            <a:endParaRPr lang="ru-RU" sz="2400" i="1" dirty="0" smtClean="0"/>
          </a:p>
          <a:p>
            <a:pPr marL="114300" indent="0" algn="just">
              <a:spcAft>
                <a:spcPts val="0"/>
              </a:spcAft>
              <a:buNone/>
            </a:pPr>
            <a:r>
              <a:rPr lang="en-US" sz="2400" i="1" dirty="0">
                <a:hlinkClick r:id="rId6"/>
              </a:rPr>
              <a:t>http://</a:t>
            </a:r>
            <a:r>
              <a:rPr lang="en-US" sz="2400" i="1" dirty="0" smtClean="0">
                <a:hlinkClick r:id="rId6"/>
              </a:rPr>
              <a:t>www.google.ru/imgres</a:t>
            </a:r>
            <a:endParaRPr lang="ru-RU" sz="2400" i="1" dirty="0"/>
          </a:p>
          <a:p>
            <a:pPr algn="just">
              <a:spcAft>
                <a:spcPts val="0"/>
              </a:spcAft>
              <a:buFont typeface="Wingdings" pitchFamily="2" charset="2"/>
              <a:buChar char="ü"/>
            </a:pPr>
            <a:r>
              <a:rPr lang="ru-RU" sz="2400" dirty="0" smtClean="0">
                <a:latin typeface="+mj-lt"/>
              </a:rPr>
              <a:t>Коллажи </a:t>
            </a:r>
            <a:r>
              <a:rPr lang="ru-RU" sz="2400" dirty="0">
                <a:latin typeface="+mj-lt"/>
              </a:rPr>
              <a:t>Т. </a:t>
            </a:r>
            <a:r>
              <a:rPr lang="ru-RU" sz="2400" dirty="0" err="1" smtClean="0">
                <a:latin typeface="+mj-lt"/>
              </a:rPr>
              <a:t>Белоножкиной</a:t>
            </a:r>
            <a:r>
              <a:rPr lang="ru-RU" sz="2400" dirty="0" smtClean="0">
                <a:latin typeface="+mj-lt"/>
              </a:rPr>
              <a:t> из статьи Бориса Куприянова «Классный </a:t>
            </a:r>
            <a:r>
              <a:rPr lang="ru-RU" sz="2400" dirty="0">
                <a:latin typeface="+mj-lt"/>
              </a:rPr>
              <a:t>руководитель и родители </a:t>
            </a:r>
            <a:r>
              <a:rPr lang="ru-RU" sz="2400" dirty="0" smtClean="0">
                <a:latin typeface="+mj-lt"/>
              </a:rPr>
              <a:t>выпускников»</a:t>
            </a:r>
            <a:endParaRPr lang="ru-RU" sz="2400" dirty="0">
              <a:latin typeface="+mj-lt"/>
            </a:endParaRPr>
          </a:p>
          <a:p>
            <a:pPr algn="just">
              <a:spcAft>
                <a:spcPts val="0"/>
              </a:spcAft>
              <a:buFont typeface="Wingdings" pitchFamily="2" charset="2"/>
              <a:buChar char="ü"/>
            </a:pPr>
            <a:endParaRPr lang="ru-RU" sz="2400" dirty="0"/>
          </a:p>
          <a:p>
            <a:pPr marL="114300" indent="0" algn="just">
              <a:spcAft>
                <a:spcPts val="0"/>
              </a:spcAft>
              <a:buNone/>
            </a:pPr>
            <a:endParaRPr lang="ru-RU" sz="2400" dirty="0">
              <a:latin typeface="Georgia" pitchFamily="18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285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91" y="116632"/>
            <a:ext cx="8855997" cy="720080"/>
          </a:xfr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ru-RU" sz="3200" dirty="0" smtClean="0"/>
              <a:t>МБОУ МО г. Нягань «СОШ №6»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2" y="1988840"/>
            <a:ext cx="2839865" cy="1752161"/>
          </a:xfr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841" y="2018977"/>
            <a:ext cx="2839864" cy="1703398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308" y="2018977"/>
            <a:ext cx="2970852" cy="1765409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08491" y="811452"/>
            <a:ext cx="194421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г. Нягань, ХМАО-Югра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 2 микрорайон, дом № 31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 </a:t>
            </a:r>
          </a:p>
        </p:txBody>
      </p:sp>
      <p:pic>
        <p:nvPicPr>
          <p:cNvPr id="1029" name="Picture 5" descr="http://86sch6-nyagan.edusite.ru/images/school6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988" y="692696"/>
            <a:ext cx="476250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07852" y="908720"/>
            <a:ext cx="203663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Приёмная:</a:t>
            </a:r>
            <a:r>
              <a:rPr lang="ru-RU" sz="1600" dirty="0">
                <a:solidFill>
                  <a:srgbClr val="FF0000"/>
                </a:solidFill>
                <a:latin typeface="+mj-lt"/>
                <a:cs typeface="Arial" pitchFamily="34" charset="0"/>
              </a:rPr>
              <a:t>  </a:t>
            </a:r>
            <a:endParaRPr lang="ru-RU" sz="1600" dirty="0" smtClean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8(34672)5-58-51</a:t>
            </a:r>
            <a:endParaRPr lang="ru-RU" sz="1600" dirty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FF0000"/>
                </a:solidFill>
                <a:latin typeface="+mj-lt"/>
                <a:cs typeface="Arial" pitchFamily="34" charset="0"/>
              </a:rPr>
              <a:t>Факс</a:t>
            </a:r>
            <a:r>
              <a:rPr lang="ru-RU" sz="16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+mj-lt"/>
                <a:cs typeface="Arial" pitchFamily="34" charset="0"/>
              </a:rPr>
              <a:t>8(34672) 6-23-39</a:t>
            </a:r>
            <a:endParaRPr lang="ru-RU" sz="8800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4509120"/>
            <a:ext cx="8679672" cy="5853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0381" y="3676664"/>
            <a:ext cx="8902323" cy="3200876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cs typeface="Arial" pitchFamily="34" charset="0"/>
              </a:rPr>
              <a:t>В таежном городке, в самой низине,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cs typeface="Arial" pitchFamily="34" charset="0"/>
              </a:rPr>
              <a:t>С годами сохранив и ум, и честь,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cs typeface="Arial" pitchFamily="34" charset="0"/>
              </a:rPr>
              <a:t>Стоит корабль высокий, бело-синий,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cs typeface="Arial" pitchFamily="34" charset="0"/>
              </a:rPr>
              <a:t>Корабль этот – ШКОЛА № 6.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cs typeface="Arial" pitchFamily="34" charset="0"/>
              </a:rPr>
              <a:t>О, сколько педагогов доброй воли,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cs typeface="Arial" pitchFamily="34" charset="0"/>
              </a:rPr>
              <a:t>Талантливых и умных собрала,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cs typeface="Arial" pitchFamily="34" charset="0"/>
              </a:rPr>
              <a:t>Чтобы, пройдя сквозь годы становления,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cs typeface="Arial" pitchFamily="34" charset="0"/>
              </a:rPr>
              <a:t>Ты лучшей школой в Нягани была!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cs typeface="Arial" pitchFamily="34" charset="0"/>
              </a:rPr>
              <a:t>Когда сентябрь в свои права вступает,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cs typeface="Arial" pitchFamily="34" charset="0"/>
              </a:rPr>
              <a:t>Мы все скорей спешим сюда прийти,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cs typeface="Arial" pitchFamily="34" charset="0"/>
              </a:rPr>
              <a:t>И по морям наук поход свой начинаем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cs typeface="Arial" pitchFamily="34" charset="0"/>
              </a:rPr>
              <a:t>Чтоб знаний клад найти в конце пути.</a:t>
            </a: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В.Г.Камаринская, учитель химии, заместитель директора по УВП (1991 г.)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72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12347054"/>
              </p:ext>
            </p:extLst>
          </p:nvPr>
        </p:nvGraphicFramePr>
        <p:xfrm>
          <a:off x="323528" y="116632"/>
          <a:ext cx="8496944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314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9422072"/>
              </p:ext>
            </p:extLst>
          </p:nvPr>
        </p:nvGraphicFramePr>
        <p:xfrm>
          <a:off x="107504" y="116632"/>
          <a:ext cx="8928992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2829716"/>
              </p:ext>
            </p:extLst>
          </p:nvPr>
        </p:nvGraphicFramePr>
        <p:xfrm>
          <a:off x="107504" y="4293096"/>
          <a:ext cx="892899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947" y="2366882"/>
            <a:ext cx="5409349" cy="221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5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1" y="269776"/>
            <a:ext cx="5423333" cy="2871192"/>
          </a:xfr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ru-RU" dirty="0" smtClean="0">
                <a:latin typeface="+mj-lt"/>
              </a:rPr>
              <a:t>   </a:t>
            </a: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 </a:t>
            </a:r>
            <a:r>
              <a:rPr lang="ru-RU" sz="2400" dirty="0" smtClean="0">
                <a:latin typeface="+mj-lt"/>
              </a:rPr>
              <a:t>Федеральным </a:t>
            </a:r>
            <a:r>
              <a:rPr lang="ru-RU" sz="2400" dirty="0">
                <a:latin typeface="+mj-lt"/>
              </a:rPr>
              <a:t>базисным учебным планом предусмотрено на изучение химии в старших классах, в зависимости от их специфики, в профильных -  3 ч в неделю, </a:t>
            </a:r>
            <a:endParaRPr lang="ru-RU" sz="2400" dirty="0" smtClean="0">
              <a:latin typeface="+mj-lt"/>
            </a:endParaRPr>
          </a:p>
          <a:p>
            <a:pPr marL="114300" indent="0" algn="ctr">
              <a:buNone/>
            </a:pPr>
            <a:r>
              <a:rPr lang="ru-RU" sz="2400" dirty="0" smtClean="0">
                <a:latin typeface="+mj-lt"/>
              </a:rPr>
              <a:t>в </a:t>
            </a:r>
            <a:r>
              <a:rPr lang="ru-RU" sz="2400" dirty="0">
                <a:latin typeface="+mj-lt"/>
              </a:rPr>
              <a:t>базовых -  2 ч в неделю и </a:t>
            </a:r>
            <a:endParaRPr lang="ru-RU" sz="2400" dirty="0" smtClean="0">
              <a:latin typeface="+mj-lt"/>
            </a:endParaRPr>
          </a:p>
          <a:p>
            <a:pPr marL="114300" indent="0" algn="ctr">
              <a:buNone/>
            </a:pPr>
            <a:r>
              <a:rPr lang="ru-RU" sz="2400" dirty="0" smtClean="0">
                <a:latin typeface="+mj-lt"/>
              </a:rPr>
              <a:t>в </a:t>
            </a:r>
            <a:r>
              <a:rPr lang="ru-RU" sz="2400" dirty="0">
                <a:latin typeface="+mj-lt"/>
              </a:rPr>
              <a:t>непрофильных -  1 ч в неделю. </a:t>
            </a:r>
            <a:endParaRPr lang="ru-RU" sz="2400" dirty="0" smtClean="0">
              <a:latin typeface="+mj-lt"/>
            </a:endParaRPr>
          </a:p>
          <a:p>
            <a:pPr marL="114300" indent="0" algn="just">
              <a:buNone/>
            </a:pPr>
            <a:r>
              <a:rPr lang="ru-RU" dirty="0" smtClean="0">
                <a:latin typeface="+mj-lt"/>
              </a:rPr>
              <a:t>     </a:t>
            </a:r>
            <a:endParaRPr lang="ru-RU" sz="1400" dirty="0">
              <a:latin typeface="Georgia" pitchFamily="18" charset="0"/>
            </a:endParaRPr>
          </a:p>
        </p:txBody>
      </p:sp>
      <p:pic>
        <p:nvPicPr>
          <p:cNvPr id="11266" name="Picture 2" descr="http://rpp.nashaucheba.ru/pars_docs/refs/47/46736/img2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2305" y="260648"/>
            <a:ext cx="3345138" cy="288032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1268" name="Picture 4" descr="http://img1.labirint.ru/books/119207/big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3302041"/>
            <a:ext cx="3816424" cy="3423225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4067944" y="3308947"/>
            <a:ext cx="4929499" cy="341632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+mj-lt"/>
              </a:rPr>
              <a:t>Дополнительно, в профильных </a:t>
            </a:r>
            <a:r>
              <a:rPr lang="ru-RU" sz="2400" dirty="0">
                <a:latin typeface="+mj-lt"/>
              </a:rPr>
              <a:t>классах типа химико-биологический, естественно-научный, медицинский, химико-педагогический и т.д., обязательным является введение одного часа для элективного курса по химии. </a:t>
            </a:r>
            <a:endParaRPr lang="ru-RU" sz="2400" dirty="0" smtClean="0">
              <a:latin typeface="+mj-lt"/>
            </a:endParaRPr>
          </a:p>
          <a:p>
            <a:pPr algn="ctr"/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394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14"/>
          <a:stretch/>
        </p:blipFill>
        <p:spPr>
          <a:xfrm>
            <a:off x="7884368" y="188641"/>
            <a:ext cx="1189533" cy="1569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4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79512" y="188640"/>
            <a:ext cx="7704856" cy="156966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+mj-lt"/>
              </a:rPr>
              <a:t>Н</a:t>
            </a:r>
            <a:r>
              <a:rPr lang="ru-RU" sz="2400" dirty="0" smtClean="0">
                <a:latin typeface="+mj-lt"/>
              </a:rPr>
              <a:t>ет  </a:t>
            </a:r>
            <a:r>
              <a:rPr lang="ru-RU" sz="2400" dirty="0">
                <a:latin typeface="+mj-lt"/>
              </a:rPr>
              <a:t>утверждённых или рекомендованных министерством образования учебников и программ элективных </a:t>
            </a:r>
            <a:r>
              <a:rPr lang="ru-RU" sz="2400" dirty="0" smtClean="0">
                <a:latin typeface="+mj-lt"/>
              </a:rPr>
              <a:t>курсов,  что вынуждает </a:t>
            </a:r>
            <a:r>
              <a:rPr lang="ru-RU" sz="2400" dirty="0">
                <a:latin typeface="+mj-lt"/>
              </a:rPr>
              <a:t>каждого учителя самому определять цели и задачи курса.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6" r="5286"/>
          <a:stretch/>
        </p:blipFill>
        <p:spPr>
          <a:xfrm>
            <a:off x="179512" y="1830734"/>
            <a:ext cx="4579346" cy="4910633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45" r="3439" b="77665"/>
          <a:stretch/>
        </p:blipFill>
        <p:spPr>
          <a:xfrm>
            <a:off x="4784917" y="1830734"/>
            <a:ext cx="4288984" cy="880193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2" t="48789" r="4042" b="-1838"/>
          <a:stretch/>
        </p:blipFill>
        <p:spPr>
          <a:xfrm>
            <a:off x="4787037" y="2710927"/>
            <a:ext cx="4288984" cy="200162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787037" y="4790468"/>
            <a:ext cx="4288985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+mj-lt"/>
              </a:rPr>
              <a:t>Эти тематики </a:t>
            </a:r>
            <a:r>
              <a:rPr lang="ru-RU" sz="2400" dirty="0" smtClean="0">
                <a:latin typeface="+mj-lt"/>
              </a:rPr>
              <a:t>элективных курсов подобны, </a:t>
            </a:r>
            <a:r>
              <a:rPr lang="ru-RU" sz="2400" dirty="0">
                <a:latin typeface="+mj-lt"/>
              </a:rPr>
              <a:t>узко </a:t>
            </a:r>
            <a:r>
              <a:rPr lang="ru-RU" sz="2400" dirty="0" smtClean="0">
                <a:latin typeface="+mj-lt"/>
              </a:rPr>
              <a:t>направлены,  соответствуют школьной программе подготовки к ЕГЭ</a:t>
            </a:r>
            <a:r>
              <a:rPr lang="ru-RU" sz="2000" dirty="0" smtClean="0">
                <a:latin typeface="+mj-lt"/>
              </a:rPr>
              <a:t>.</a:t>
            </a:r>
            <a:endParaRPr lang="ru-RU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177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31709559"/>
              </p:ext>
            </p:extLst>
          </p:nvPr>
        </p:nvGraphicFramePr>
        <p:xfrm>
          <a:off x="251520" y="116632"/>
          <a:ext cx="871296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5576" y="2924944"/>
            <a:ext cx="280831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+mj-lt"/>
              </a:rPr>
              <a:t>углубление знаний  </a:t>
            </a:r>
            <a:r>
              <a:rPr lang="ru-RU" sz="2400" dirty="0">
                <a:latin typeface="+mj-lt"/>
              </a:rPr>
              <a:t>школьной программы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4653136"/>
            <a:ext cx="8712968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+mj-lt"/>
              </a:rPr>
              <a:t>В </a:t>
            </a:r>
            <a:r>
              <a:rPr lang="ru-RU" sz="2400" dirty="0">
                <a:latin typeface="+mj-lt"/>
              </a:rPr>
              <a:t>дальнейшем курсе вузовской химии эти темы </a:t>
            </a:r>
            <a:r>
              <a:rPr lang="ru-RU" sz="2400" dirty="0" smtClean="0">
                <a:latin typeface="+mj-lt"/>
              </a:rPr>
              <a:t>элективных курсов не находят применения</a:t>
            </a:r>
            <a:r>
              <a:rPr lang="ru-RU" sz="2400" dirty="0">
                <a:latin typeface="+mj-lt"/>
              </a:rPr>
              <a:t>. </a:t>
            </a:r>
            <a:endParaRPr lang="ru-RU" sz="2400" dirty="0" smtClean="0">
              <a:latin typeface="+mj-lt"/>
            </a:endParaRPr>
          </a:p>
          <a:p>
            <a:pPr algn="ctr"/>
            <a:r>
              <a:rPr lang="ru-RU" sz="2400" dirty="0" smtClean="0">
                <a:latin typeface="+mj-lt"/>
              </a:rPr>
              <a:t>Определение рациональности </a:t>
            </a:r>
            <a:r>
              <a:rPr lang="ru-RU" sz="2400" dirty="0">
                <a:latin typeface="+mj-lt"/>
              </a:rPr>
              <a:t>их </a:t>
            </a:r>
            <a:r>
              <a:rPr lang="ru-RU" sz="2400" dirty="0" smtClean="0">
                <a:latin typeface="+mj-lt"/>
              </a:rPr>
              <a:t>применения:</a:t>
            </a:r>
            <a:endParaRPr lang="ru-RU" sz="2400" dirty="0">
              <a:latin typeface="+mj-lt"/>
            </a:endParaRPr>
          </a:p>
          <a:p>
            <a:pPr algn="ctr"/>
            <a:r>
              <a:rPr lang="ru-RU" sz="2400" dirty="0">
                <a:latin typeface="+mj-lt"/>
              </a:rPr>
              <a:t>в 3 заданиях варианта ЕГЭ из </a:t>
            </a:r>
            <a:r>
              <a:rPr lang="ru-RU" sz="2400" dirty="0" smtClean="0">
                <a:latin typeface="+mj-lt"/>
              </a:rPr>
              <a:t>43 (</a:t>
            </a:r>
            <a:r>
              <a:rPr lang="ru-RU" sz="2400" b="1" i="1" dirty="0" smtClean="0">
                <a:latin typeface="+mj-lt"/>
              </a:rPr>
              <a:t>А20</a:t>
            </a:r>
            <a:r>
              <a:rPr lang="ru-RU" sz="2400" dirty="0">
                <a:latin typeface="+mj-lt"/>
              </a:rPr>
              <a:t>, </a:t>
            </a:r>
            <a:r>
              <a:rPr lang="ru-RU" sz="2400" b="1" i="1" dirty="0">
                <a:latin typeface="+mj-lt"/>
              </a:rPr>
              <a:t>С1</a:t>
            </a:r>
            <a:r>
              <a:rPr lang="ru-RU" sz="2400" dirty="0">
                <a:latin typeface="+mj-lt"/>
              </a:rPr>
              <a:t> и </a:t>
            </a:r>
            <a:r>
              <a:rPr lang="ru-RU" sz="2400" b="1" i="1" dirty="0" smtClean="0">
                <a:latin typeface="+mj-lt"/>
              </a:rPr>
              <a:t>С4), </a:t>
            </a:r>
            <a:r>
              <a:rPr lang="ru-RU" sz="2400" dirty="0" smtClean="0">
                <a:latin typeface="+mj-lt"/>
              </a:rPr>
              <a:t>или</a:t>
            </a:r>
          </a:p>
          <a:p>
            <a:pPr algn="ctr"/>
            <a:r>
              <a:rPr lang="ru-RU" sz="2400" dirty="0" smtClean="0">
                <a:latin typeface="+mj-lt"/>
              </a:rPr>
              <a:t> получение </a:t>
            </a:r>
            <a:r>
              <a:rPr lang="ru-RU" sz="2400" dirty="0">
                <a:latin typeface="+mj-lt"/>
              </a:rPr>
              <a:t>8 баллов из возможных </a:t>
            </a:r>
            <a:r>
              <a:rPr lang="ru-RU" sz="2400" dirty="0" smtClean="0">
                <a:latin typeface="+mj-lt"/>
              </a:rPr>
              <a:t> 65</a:t>
            </a:r>
            <a:r>
              <a:rPr lang="ru-RU" sz="2400" dirty="0" smtClean="0">
                <a:latin typeface="+mj-lt"/>
              </a:rPr>
              <a:t>. </a:t>
            </a:r>
            <a:endParaRPr lang="ru-RU" sz="24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91947" y="2564904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1</a:t>
            </a:r>
            <a:endParaRPr lang="ru-RU" sz="24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6876" y="1607470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2</a:t>
            </a:r>
            <a:endParaRPr lang="ru-RU" sz="24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8304" y="1132760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3</a:t>
            </a:r>
            <a:endParaRPr lang="ru-R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74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4608512" cy="6563714"/>
          </a:xfrm>
          <a:ln>
            <a:solidFill>
              <a:schemeClr val="accent4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ru-RU" dirty="0" smtClean="0">
                <a:latin typeface="+mj-lt"/>
              </a:rPr>
              <a:t>Мною в </a:t>
            </a:r>
            <a:r>
              <a:rPr lang="ru-RU" dirty="0">
                <a:latin typeface="+mj-lt"/>
              </a:rPr>
              <a:t>десятом классе </a:t>
            </a:r>
            <a:r>
              <a:rPr lang="ru-RU" dirty="0" smtClean="0">
                <a:latin typeface="+mj-lt"/>
              </a:rPr>
              <a:t>проводится </a:t>
            </a:r>
            <a:r>
              <a:rPr lang="ru-RU" dirty="0">
                <a:latin typeface="+mj-lt"/>
              </a:rPr>
              <a:t>курс «Механизмы реакций в органической </a:t>
            </a:r>
            <a:r>
              <a:rPr lang="ru-RU" dirty="0" smtClean="0">
                <a:latin typeface="+mj-lt"/>
              </a:rPr>
              <a:t>химии». </a:t>
            </a:r>
            <a:r>
              <a:rPr lang="ru-RU" dirty="0">
                <a:latin typeface="+mj-lt"/>
              </a:rPr>
              <a:t>Р</a:t>
            </a:r>
            <a:r>
              <a:rPr lang="ru-RU" dirty="0" smtClean="0">
                <a:latin typeface="+mj-lt"/>
              </a:rPr>
              <a:t>абочая  программа данного элективного </a:t>
            </a:r>
            <a:r>
              <a:rPr lang="ru-RU" dirty="0">
                <a:latin typeface="+mj-lt"/>
              </a:rPr>
              <a:t>курса в 2010 году была опубликована на сайте </a:t>
            </a:r>
            <a:r>
              <a:rPr lang="ru-RU" i="1" dirty="0" smtClean="0">
                <a:latin typeface="+mj-lt"/>
              </a:rPr>
              <a:t>NUMI.ru</a:t>
            </a:r>
            <a:r>
              <a:rPr lang="ru-RU" dirty="0" smtClean="0">
                <a:latin typeface="+mj-lt"/>
              </a:rPr>
              <a:t>,  а также участвовала </a:t>
            </a:r>
            <a:r>
              <a:rPr lang="ru-RU" dirty="0">
                <a:latin typeface="+mj-lt"/>
              </a:rPr>
              <a:t>в межрегиональном конкурсе рабочих программ по выбору (для предпрофильной подготовки) и программ элективных курсов (для профильного обучения), проводимом Кировским институтом повышения квалификации и переподготовки работников образования. Программа была удостоена Диплома </a:t>
            </a:r>
            <a:r>
              <a:rPr lang="ru-RU" dirty="0" smtClean="0">
                <a:latin typeface="+mj-lt"/>
              </a:rPr>
              <a:t>призёра.</a:t>
            </a:r>
            <a:endParaRPr lang="ru-RU" dirty="0">
              <a:latin typeface="+mj-lt"/>
            </a:endParaRPr>
          </a:p>
        </p:txBody>
      </p:sp>
      <p:pic>
        <p:nvPicPr>
          <p:cNvPr id="1027" name="Рисунок 2" descr="D:\Наталья\Наталья\Наталья\уведомления по эл. почте\эл. сертификаты\Рисунок (2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0"/>
            <a:ext cx="3048785" cy="4645478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5" name="Picture 6" descr="C:\Users\Igor\Pictures\Мои сканированные изображения\2011-08 (авг)\сканирование0001.jpg"/>
          <p:cNvPicPr>
            <a:picLocks noChangeAspect="1" noChangeArrowheads="1"/>
          </p:cNvPicPr>
          <p:nvPr/>
        </p:nvPicPr>
        <p:blipFill>
          <a:blip r:embed="rId4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185907"/>
            <a:ext cx="2490469" cy="3555461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070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796"/>
            <a:ext cx="7620000" cy="77809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КУРС ДОЛЖЕН РЕШАТЬ ЗАДАЧИ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1200207"/>
              </p:ext>
            </p:extLst>
          </p:nvPr>
        </p:nvGraphicFramePr>
        <p:xfrm>
          <a:off x="467544" y="692696"/>
          <a:ext cx="8352928" cy="5952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80836" y="4149080"/>
            <a:ext cx="5883652" cy="132343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+mj-lt"/>
              </a:rPr>
              <a:t>научить планировать </a:t>
            </a:r>
            <a:r>
              <a:rPr lang="ru-RU" sz="2400" dirty="0">
                <a:latin typeface="+mj-lt"/>
              </a:rPr>
              <a:t>свою дальнейшую деятельность на основании </a:t>
            </a:r>
            <a:r>
              <a:rPr lang="ru-RU" sz="2400" dirty="0" smtClean="0">
                <a:latin typeface="+mj-lt"/>
              </a:rPr>
              <a:t>полученных знаний и  опыта</a:t>
            </a:r>
          </a:p>
          <a:p>
            <a:pPr algn="ctr"/>
            <a:endParaRPr lang="ru-RU" sz="8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27703" y="5472519"/>
            <a:ext cx="5883652" cy="163121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+mj-lt"/>
              </a:rPr>
              <a:t>научить отстаивать </a:t>
            </a:r>
            <a:r>
              <a:rPr lang="ru-RU" sz="2400" dirty="0">
                <a:latin typeface="+mj-lt"/>
              </a:rPr>
              <a:t>собственную позицию, аргументировано отвечая на </a:t>
            </a:r>
            <a:r>
              <a:rPr lang="ru-RU" sz="2400" dirty="0" smtClean="0">
                <a:latin typeface="+mj-lt"/>
              </a:rPr>
              <a:t>вопросы</a:t>
            </a:r>
          </a:p>
          <a:p>
            <a:pPr algn="ctr"/>
            <a:endParaRPr lang="ru-RU" sz="2800" dirty="0">
              <a:latin typeface="+mj-lt"/>
            </a:endParaRPr>
          </a:p>
        </p:txBody>
      </p:sp>
      <p:sp>
        <p:nvSpPr>
          <p:cNvPr id="11" name="Пирог 10"/>
          <p:cNvSpPr/>
          <p:nvPr/>
        </p:nvSpPr>
        <p:spPr>
          <a:xfrm>
            <a:off x="2015715" y="4118059"/>
            <a:ext cx="2130241" cy="2708920"/>
          </a:xfrm>
          <a:prstGeom prst="pie">
            <a:avLst>
              <a:gd name="adj1" fmla="val 5400000"/>
              <a:gd name="adj2" fmla="val 16200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408926"/>
              <a:satOff val="-10081"/>
              <a:lumOff val="-589"/>
              <a:alphaOff val="0"/>
            </a:schemeClr>
          </a:fillRef>
          <a:effectRef idx="0">
            <a:schemeClr val="accent2">
              <a:hueOff val="1408926"/>
              <a:satOff val="-10081"/>
              <a:lumOff val="-589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Пирог 11"/>
          <p:cNvSpPr/>
          <p:nvPr/>
        </p:nvSpPr>
        <p:spPr>
          <a:xfrm>
            <a:off x="2584309" y="5429907"/>
            <a:ext cx="1286787" cy="1381755"/>
          </a:xfrm>
          <a:prstGeom prst="pie">
            <a:avLst>
              <a:gd name="adj1" fmla="val 5400000"/>
              <a:gd name="adj2" fmla="val 162000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408926"/>
              <a:satOff val="-10081"/>
              <a:lumOff val="-589"/>
              <a:alphaOff val="0"/>
            </a:schemeClr>
          </a:fillRef>
          <a:effectRef idx="0">
            <a:schemeClr val="accent2">
              <a:hueOff val="1408926"/>
              <a:satOff val="-10081"/>
              <a:lumOff val="-589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1687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4989</TotalTime>
  <Words>525</Words>
  <Application>Microsoft Office PowerPoint</Application>
  <PresentationFormat>Экран (4:3)</PresentationFormat>
  <Paragraphs>71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Соседство</vt:lpstr>
      <vt:lpstr> Роль элективного курса в преподавании предмета химия в профильном классе</vt:lpstr>
      <vt:lpstr>МБОУ МО г. Нягань «СОШ №6»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КУРС ДОЛЖЕН РЕШАТЬ ЗАДАЧИ</vt:lpstr>
      <vt:lpstr>      Разработка каждого  собственного  элективного курса  является инновационным проектом педагога.  Каждый раз от педагога требуются глубокие знания, умения обучаться и самосовершенствоваться, желания развиваться и учитывать изменения в образовательной среде.  </vt:lpstr>
      <vt:lpstr>Презентация PowerPoint</vt:lpstr>
      <vt:lpstr>Использованные источники</vt:lpstr>
    </vt:vector>
  </TitlesOfParts>
  <Company>Kraftway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результатов  ЕГЭ-2012 г  по химии</dc:title>
  <dc:creator>Игорь</dc:creator>
  <cp:lastModifiedBy>Игорь</cp:lastModifiedBy>
  <cp:revision>72</cp:revision>
  <dcterms:created xsi:type="dcterms:W3CDTF">2012-09-04T11:59:04Z</dcterms:created>
  <dcterms:modified xsi:type="dcterms:W3CDTF">2013-08-15T16:55:33Z</dcterms:modified>
</cp:coreProperties>
</file>