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19DDA9-A703-4348-A96C-CD3EE408C188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A90A3A-82C1-4FF4-BCBB-7D2ED68C9C1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hdphoto" Target="../media/hdphoto6.wdp"/><Relationship Id="rId7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microsoft.com/office/2007/relationships/hdphoto" Target="../media/hdphoto7.wdp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9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302831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Сайт класса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создание, наполнение, раскрутка, использование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157192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Материалы к совещанию классных руководителей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Подготовила Ким Н.В.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/>
              <a:t>Бесплатных площадок для создания сайтов в Интернете множество. Предлагаемые «навороты» отличаются незначительно, главное – ваш вкус и предпочтения!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r="1589" b="3886"/>
          <a:stretch/>
        </p:blipFill>
        <p:spPr>
          <a:xfrm>
            <a:off x="107504" y="77715"/>
            <a:ext cx="4464496" cy="339020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1940" b="10050"/>
          <a:stretch/>
        </p:blipFill>
        <p:spPr>
          <a:xfrm>
            <a:off x="4572000" y="59520"/>
            <a:ext cx="4464307" cy="3408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2338" r="2388" b="3682"/>
          <a:stretch/>
        </p:blipFill>
        <p:spPr>
          <a:xfrm>
            <a:off x="107505" y="3467916"/>
            <a:ext cx="4464496" cy="33551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11940" r="1792" b="5472"/>
          <a:stretch/>
        </p:blipFill>
        <p:spPr>
          <a:xfrm>
            <a:off x="4571999" y="3467917"/>
            <a:ext cx="4464307" cy="3355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2139" r="1940" b="3682"/>
          <a:stretch/>
        </p:blipFill>
        <p:spPr>
          <a:xfrm>
            <a:off x="3516409" y="2924944"/>
            <a:ext cx="5519897" cy="38980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 r="1642" b="20995"/>
          <a:stretch/>
        </p:blipFill>
        <p:spPr>
          <a:xfrm>
            <a:off x="94741" y="59520"/>
            <a:ext cx="5554069" cy="39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45365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sz="3300" dirty="0" smtClean="0"/>
              <a:t>Я использовала портал «</a:t>
            </a:r>
            <a:r>
              <a:rPr lang="en-US" sz="3300" b="1" dirty="0" smtClean="0">
                <a:solidFill>
                  <a:schemeClr val="bg2">
                    <a:lumMod val="75000"/>
                  </a:schemeClr>
                </a:solidFill>
              </a:rPr>
              <a:t>JIMDO.COM</a:t>
            </a:r>
            <a:r>
              <a:rPr lang="ru-RU" sz="3300" dirty="0" smtClean="0"/>
              <a:t>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 smtClean="0"/>
              <a:t> Потому, что: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300" dirty="0" smtClean="0"/>
              <a:t> большинство педагогов используют </a:t>
            </a:r>
            <a:r>
              <a:rPr lang="en-US" sz="3300" dirty="0" smtClean="0"/>
              <a:t>UCOZ</a:t>
            </a:r>
            <a:r>
              <a:rPr lang="ru-RU" sz="3300" dirty="0" smtClean="0"/>
              <a:t>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300" dirty="0" smtClean="0"/>
              <a:t>сайты многих учителей однотипны и обезличены;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300" dirty="0" smtClean="0"/>
              <a:t> это первый бесплатный портал, который мне попался;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300" dirty="0"/>
              <a:t> </a:t>
            </a:r>
            <a:r>
              <a:rPr lang="ru-RU" sz="3300" dirty="0" smtClean="0"/>
              <a:t>на нём действительно быстро, даже неопытному пользователю, создать собственный сайт.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/>
              <a:t> </a:t>
            </a:r>
            <a:endParaRPr lang="ru-RU" sz="33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42" r="2239" b="6069"/>
          <a:stretch/>
        </p:blipFill>
        <p:spPr>
          <a:xfrm>
            <a:off x="395536" y="332656"/>
            <a:ext cx="8280920" cy="59650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09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На сегодня у меня три сайта: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сайт учителя химии Ким Н.В.;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сайт класса «Наш профильный химико-биологический класс»;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сайт «ГМО учителей химии Нягани»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" t="7761" r="4469" b="61958"/>
          <a:stretch/>
        </p:blipFill>
        <p:spPr>
          <a:xfrm>
            <a:off x="323528" y="188639"/>
            <a:ext cx="3672408" cy="55453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1286" r="4546" b="72730"/>
          <a:stretch/>
        </p:blipFill>
        <p:spPr>
          <a:xfrm>
            <a:off x="5148064" y="188639"/>
            <a:ext cx="3712632" cy="56591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1343" r="1939" b="4080"/>
          <a:stretch/>
        </p:blipFill>
        <p:spPr>
          <a:xfrm>
            <a:off x="2627784" y="2420888"/>
            <a:ext cx="4220119" cy="40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 страницах сайта класса много информации о делах класса и  достижениях учащихся. Много фотографий из жизни класса: чаепитие, субботник, дежурство, на уроках и на переменах, в кафе и на классных часах.</a:t>
            </a:r>
          </a:p>
          <a:p>
            <a:pPr marL="0" indent="0">
              <a:buNone/>
            </a:pPr>
            <a:r>
              <a:rPr lang="ru-RU" dirty="0" smtClean="0"/>
              <a:t>Информация об учителях школы и класса, о школе и о нашем городе.</a:t>
            </a:r>
          </a:p>
          <a:p>
            <a:pPr marL="0" indent="0">
              <a:buNone/>
            </a:pPr>
            <a:r>
              <a:rPr lang="ru-RU" dirty="0" smtClean="0"/>
              <a:t>Информация для родителей – о правах детей и родителей, советы психолога, врача.</a:t>
            </a:r>
          </a:p>
          <a:p>
            <a:pPr marL="0" indent="0">
              <a:buNone/>
            </a:pPr>
            <a:r>
              <a:rPr lang="ru-RU" dirty="0" smtClean="0"/>
              <a:t> Страница подготовки к ЕГЭ с вариантами тестов, советами.</a:t>
            </a:r>
          </a:p>
          <a:p>
            <a:pPr marL="0" indent="0">
              <a:buNone/>
            </a:pPr>
            <a:r>
              <a:rPr lang="ru-RU" dirty="0" smtClean="0"/>
              <a:t>Страница домашних тестов и заданий (со сроками их выполнения).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1742" r="2090" b="3881"/>
          <a:stretch/>
        </p:blipFill>
        <p:spPr>
          <a:xfrm>
            <a:off x="176272" y="116631"/>
            <a:ext cx="4272396" cy="3312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1940" r="3284" b="3682"/>
          <a:stretch/>
        </p:blipFill>
        <p:spPr>
          <a:xfrm>
            <a:off x="4788022" y="92982"/>
            <a:ext cx="4178648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1940" r="2090" b="3881"/>
          <a:stretch/>
        </p:blipFill>
        <p:spPr>
          <a:xfrm>
            <a:off x="109182" y="3490715"/>
            <a:ext cx="4339486" cy="3250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1742" r="2090" b="4080"/>
          <a:stretch/>
        </p:blipFill>
        <p:spPr>
          <a:xfrm flipV="1">
            <a:off x="4788023" y="3428999"/>
            <a:ext cx="4178647" cy="3235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1742" r="2090" b="3483"/>
          <a:stretch/>
        </p:blipFill>
        <p:spPr>
          <a:xfrm>
            <a:off x="109182" y="116632"/>
            <a:ext cx="4339485" cy="3312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1940" r="2090" b="4279"/>
          <a:stretch/>
        </p:blipFill>
        <p:spPr>
          <a:xfrm>
            <a:off x="4788023" y="116632"/>
            <a:ext cx="4164907" cy="3384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1742" r="2090" b="3483"/>
          <a:stretch/>
        </p:blipFill>
        <p:spPr>
          <a:xfrm>
            <a:off x="109182" y="3501008"/>
            <a:ext cx="4339486" cy="3240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1543" r="2090" b="4477"/>
          <a:stretch/>
        </p:blipFill>
        <p:spPr>
          <a:xfrm>
            <a:off x="4788022" y="3573016"/>
            <a:ext cx="4092165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создании сайта надо чётко понимать: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кому ты хочешь сказать,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199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                          </a:t>
            </a:r>
            <a:r>
              <a:rPr lang="ru-RU" sz="3200" dirty="0" smtClean="0">
                <a:solidFill>
                  <a:srgbClr val="FFFF00"/>
                </a:solidFill>
              </a:rPr>
              <a:t>что сказать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4319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ru-RU" sz="3200" dirty="0" smtClean="0">
                <a:solidFill>
                  <a:srgbClr val="0070C0"/>
                </a:solidFill>
              </a:rPr>
              <a:t>и как сказать.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7664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Нужно понимать, что создание сайта ещё не гарантирует интереса к нему и его раскрутки. 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720519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Кроме Вас о нём никто не знает и может не узнать!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6690"/>
            <a:ext cx="2977033" cy="4476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54" y="41393"/>
            <a:ext cx="2983138" cy="45090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2084"/>
            <a:ext cx="5580112" cy="41850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07" y="2582084"/>
            <a:ext cx="2989456" cy="41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212</TotalTime>
  <Words>250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Сайт класса создание, наполнение, раскрутка, использование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 класса создание, наполнение, раскрутка, использование</dc:title>
  <dc:creator>Игорь</dc:creator>
  <cp:lastModifiedBy>Игорь</cp:lastModifiedBy>
  <cp:revision>9</cp:revision>
  <dcterms:created xsi:type="dcterms:W3CDTF">2012-12-17T11:56:20Z</dcterms:created>
  <dcterms:modified xsi:type="dcterms:W3CDTF">2014-02-18T16:38:02Z</dcterms:modified>
</cp:coreProperties>
</file>