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07649-F196-4649-B5CF-F381C76D7A23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E9947-1A66-4A95-9A9B-E6DE1C79D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7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370770-ACC5-458B-B3A9-01CB19034D6A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FF371-EDCF-4EB9-88B3-AB90505F110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Урок в 8 классе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на количество вещества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3789040"/>
            <a:ext cx="5152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Автор: Ким Наталья Викторовна</a:t>
            </a:r>
          </a:p>
          <a:p>
            <a:r>
              <a:rPr lang="ru-RU" sz="2400" dirty="0" smtClean="0"/>
              <a:t>Учитель химии высшей категории</a:t>
            </a:r>
          </a:p>
          <a:p>
            <a:r>
              <a:rPr lang="ru-RU" sz="2400" dirty="0" smtClean="0"/>
              <a:t>МБОУ МО г. Нягань «СОШ №6»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72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Повторение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331640" y="1484784"/>
            <a:ext cx="6060921" cy="4536504"/>
          </a:xfrm>
          <a:prstGeom prst="triangle">
            <a:avLst>
              <a:gd name="adj" fmla="val 504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4" idx="1"/>
            <a:endCxn id="4" idx="5"/>
          </p:cNvCxnSpPr>
          <p:nvPr/>
        </p:nvCxnSpPr>
        <p:spPr>
          <a:xfrm>
            <a:off x="2859598" y="3753036"/>
            <a:ext cx="3030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76237" y="3753036"/>
            <a:ext cx="12249" cy="2268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30324" y="4501075"/>
            <a:ext cx="1130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M</a:t>
            </a:r>
            <a:endParaRPr lang="ru-RU" sz="7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089376" y="4501075"/>
            <a:ext cx="7681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n</a:t>
            </a:r>
            <a:endParaRPr lang="ru-RU" sz="66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062460" y="1449288"/>
            <a:ext cx="6624736" cy="4572000"/>
          </a:xfrm>
          <a:prstGeom prst="triangle">
            <a:avLst>
              <a:gd name="adj" fmla="val 5042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5400" b="1" baseline="-25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                  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stCxn id="5" idx="1"/>
            <a:endCxn id="5" idx="5"/>
          </p:cNvCxnSpPr>
          <p:nvPr/>
        </p:nvCxnSpPr>
        <p:spPr>
          <a:xfrm>
            <a:off x="2732556" y="373528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5" idx="3"/>
          </p:cNvCxnSpPr>
          <p:nvPr/>
        </p:nvCxnSpPr>
        <p:spPr>
          <a:xfrm>
            <a:off x="4374828" y="3735288"/>
            <a:ext cx="27824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019373" y="2636912"/>
            <a:ext cx="7665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040" y="285750"/>
            <a:ext cx="8534400" cy="758952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Задача </a:t>
            </a:r>
            <a:r>
              <a:rPr lang="ru-RU" i="1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Вычислить </a:t>
            </a:r>
            <a:r>
              <a:rPr lang="ru-RU" sz="3600" dirty="0"/>
              <a:t>массу метана количеством вещества 3,1 моль.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ru-RU" i="1" dirty="0" smtClean="0"/>
              <a:t>Дано</a:t>
            </a:r>
            <a:r>
              <a:rPr lang="ru-RU" i="1" dirty="0"/>
              <a:t>:</a:t>
            </a:r>
            <a:r>
              <a:rPr lang="ru-RU" dirty="0"/>
              <a:t> </a:t>
            </a:r>
            <a:r>
              <a:rPr lang="en-US" dirty="0" smtClean="0"/>
              <a:t>n</a:t>
            </a:r>
            <a:r>
              <a:rPr lang="ru-RU" dirty="0" smtClean="0"/>
              <a:t>(CH</a:t>
            </a:r>
            <a:r>
              <a:rPr lang="ru-RU" baseline="-25000" dirty="0" smtClean="0"/>
              <a:t>4</a:t>
            </a:r>
            <a:r>
              <a:rPr lang="ru-RU" dirty="0"/>
              <a:t>) = 3,1 моль</a:t>
            </a:r>
          </a:p>
          <a:p>
            <a:pPr marL="0" indent="0">
              <a:buNone/>
            </a:pPr>
            <a:r>
              <a:rPr lang="ru-RU" i="1" dirty="0"/>
              <a:t>Найти:</a:t>
            </a:r>
            <a:r>
              <a:rPr lang="ru-RU" dirty="0"/>
              <a:t> m (CH</a:t>
            </a:r>
            <a:r>
              <a:rPr lang="ru-RU" baseline="-25000" dirty="0"/>
              <a:t>4</a:t>
            </a:r>
            <a:r>
              <a:rPr lang="ru-RU" dirty="0" smtClean="0"/>
              <a:t>)</a:t>
            </a:r>
            <a:r>
              <a:rPr lang="en-US" dirty="0" smtClean="0"/>
              <a:t>-</a:t>
            </a:r>
            <a:r>
              <a:rPr lang="ru-RU" dirty="0" smtClean="0"/>
              <a:t>?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EA5353"/>
                </a:solidFill>
                <a:effectLst/>
                <a:ea typeface="Times New Roman" pitchFamily="18" charset="0"/>
                <a:cs typeface="Arial" pitchFamily="34" charset="0"/>
              </a:rPr>
              <a:t>Решение: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(CH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) = m (CH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) / M (CH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m (CH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) = </a:t>
            </a:r>
            <a:r>
              <a:rPr lang="en-US" sz="3600" dirty="0" smtClean="0">
                <a:cs typeface="Arial" pitchFamily="34" charset="0"/>
              </a:rPr>
              <a:t>n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(CH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) * M (CH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M (CH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) = 12+1*4 = 16 г/моль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m (CH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) = 3,1 моль * 16 г/моль = 49,6 г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i="1" dirty="0" smtClean="0">
              <a:solidFill>
                <a:srgbClr val="EA5353"/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EA5353"/>
                </a:solidFill>
                <a:effectLst/>
                <a:ea typeface="Times New Roman" pitchFamily="18" charset="0"/>
                <a:cs typeface="Arial" pitchFamily="34" charset="0"/>
              </a:rPr>
              <a:t>Ответ: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Масса 3,1 моль метана равна 49,6 г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endParaRPr lang="ru-RU" sz="3600" dirty="0"/>
          </a:p>
        </p:txBody>
      </p:sp>
      <p:pic>
        <p:nvPicPr>
          <p:cNvPr id="1025" name="Рисунок 3" descr="Описание: http://hellper.ru/images/1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00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Задача </a:t>
            </a:r>
            <a:r>
              <a:rPr lang="ru-RU" i="1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Сколько </a:t>
            </a:r>
            <a:r>
              <a:rPr lang="ru-RU" sz="3600" dirty="0"/>
              <a:t>атомов содержится в 8 граммах серы?</a:t>
            </a:r>
          </a:p>
          <a:p>
            <a:pPr marL="0" indent="0">
              <a:buNone/>
            </a:pPr>
            <a:r>
              <a:rPr lang="ru-RU" sz="3600" i="1" dirty="0"/>
              <a:t>Дано:</a:t>
            </a:r>
            <a:r>
              <a:rPr lang="ru-RU" sz="3600" dirty="0"/>
              <a:t> m(S) = 8 г.</a:t>
            </a:r>
          </a:p>
          <a:p>
            <a:pPr marL="0" indent="0">
              <a:buNone/>
            </a:pPr>
            <a:r>
              <a:rPr lang="ru-RU" sz="3600" i="1" dirty="0"/>
              <a:t>Найти</a:t>
            </a:r>
            <a:r>
              <a:rPr lang="ru-RU" sz="3600" dirty="0"/>
              <a:t> количество атомов серы </a:t>
            </a:r>
            <a:r>
              <a:rPr lang="ru-RU" sz="3600" dirty="0" smtClean="0"/>
              <a:t>(</a:t>
            </a:r>
            <a:r>
              <a:rPr lang="en-US" sz="3600" dirty="0" smtClean="0"/>
              <a:t>N</a:t>
            </a:r>
            <a:r>
              <a:rPr lang="ru-RU" sz="3600" dirty="0" smtClean="0"/>
              <a:t>).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05186"/>
            <a:ext cx="8568952" cy="5016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EA5353"/>
                </a:solidFill>
                <a:effectLst/>
                <a:ea typeface="Times New Roman" pitchFamily="18" charset="0"/>
                <a:cs typeface="Arial" pitchFamily="34" charset="0"/>
              </a:rPr>
              <a:t>Решение: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= m / M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= 8 г / (32 г/моль) = 0,25 моль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1" i="1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M(S) = 32 г/моль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= 6,02 * 10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23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* 0,25 = 1,5 * 10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23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EA5353"/>
                </a:solidFill>
                <a:effectLst/>
                <a:ea typeface="Times New Roman" pitchFamily="18" charset="0"/>
                <a:cs typeface="Arial" pitchFamily="34" charset="0"/>
              </a:rPr>
              <a:t>Ответ: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в 8 г серы содержится 1,5 * 10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23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атомов.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2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Сколько молекул воды содержится в 3 г вещества</a:t>
            </a:r>
            <a:r>
              <a:rPr lang="ru-RU" sz="3600" dirty="0" smtClean="0"/>
              <a:t>?</a:t>
            </a:r>
            <a:endParaRPr lang="en-US" sz="3600" dirty="0" smtClean="0"/>
          </a:p>
          <a:p>
            <a:pPr marL="0" indent="0">
              <a:buNone/>
            </a:pPr>
            <a:r>
              <a:rPr lang="ru-RU" sz="3600" i="1" dirty="0"/>
              <a:t>Дано:</a:t>
            </a:r>
            <a:r>
              <a:rPr lang="ru-RU" sz="3600" dirty="0"/>
              <a:t> </a:t>
            </a:r>
            <a:r>
              <a:rPr lang="ru-RU" sz="3600" dirty="0" smtClean="0"/>
              <a:t>m(</a:t>
            </a:r>
            <a:r>
              <a:rPr lang="en-US" sz="3600" dirty="0" smtClean="0"/>
              <a:t>H2O</a:t>
            </a:r>
            <a:r>
              <a:rPr lang="ru-RU" sz="3600" dirty="0" smtClean="0"/>
              <a:t>) </a:t>
            </a:r>
            <a:r>
              <a:rPr lang="ru-RU" sz="3600" dirty="0"/>
              <a:t>= </a:t>
            </a:r>
            <a:r>
              <a:rPr lang="en-US" sz="3600" dirty="0" smtClean="0"/>
              <a:t>3</a:t>
            </a:r>
            <a:r>
              <a:rPr lang="ru-RU" sz="3600" dirty="0" smtClean="0"/>
              <a:t> </a:t>
            </a:r>
            <a:r>
              <a:rPr lang="ru-RU" sz="3600" dirty="0"/>
              <a:t>г.</a:t>
            </a:r>
          </a:p>
          <a:p>
            <a:pPr marL="0" indent="0">
              <a:buNone/>
            </a:pPr>
            <a:r>
              <a:rPr lang="ru-RU" sz="3600" i="1" dirty="0"/>
              <a:t>Найти</a:t>
            </a:r>
            <a:r>
              <a:rPr lang="ru-RU" sz="3600" dirty="0"/>
              <a:t> количество </a:t>
            </a:r>
            <a:r>
              <a:rPr lang="ru-RU" sz="3600" dirty="0" smtClean="0"/>
              <a:t>молекул воды </a:t>
            </a:r>
            <a:r>
              <a:rPr lang="ru-RU" sz="3600" dirty="0"/>
              <a:t>(</a:t>
            </a:r>
            <a:r>
              <a:rPr lang="en-US" sz="3600" dirty="0"/>
              <a:t>N</a:t>
            </a:r>
            <a:r>
              <a:rPr lang="ru-RU" sz="3600" dirty="0"/>
              <a:t>).</a:t>
            </a:r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568952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EA5353"/>
                </a:solidFill>
                <a:effectLst/>
                <a:ea typeface="Times New Roman" pitchFamily="18" charset="0"/>
                <a:cs typeface="Arial" pitchFamily="34" charset="0"/>
              </a:rPr>
              <a:t>Решение: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= m / M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= 3 г / (18 г/моль) = 1/6 моль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1" i="1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M(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H2O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) =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18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г/моль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= 6,02 * 10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23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1/6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=  10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23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EA5353"/>
                </a:solidFill>
                <a:effectLst/>
                <a:ea typeface="Times New Roman" pitchFamily="18" charset="0"/>
                <a:cs typeface="Arial" pitchFamily="34" charset="0"/>
              </a:rPr>
              <a:t>Ответ: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 г воды содержится 10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23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5484C"/>
                </a:solidFill>
                <a:effectLst/>
                <a:ea typeface="Times New Roman" pitchFamily="18" charset="0"/>
                <a:cs typeface="Arial" pitchFamily="34" charset="0"/>
              </a:rPr>
              <a:t>молекул.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8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§15, №1-3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4099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</TotalTime>
  <Words>277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Решение задач на количество вещества</vt:lpstr>
      <vt:lpstr>Повторение</vt:lpstr>
      <vt:lpstr>Задача 1</vt:lpstr>
      <vt:lpstr>Задача 2</vt:lpstr>
      <vt:lpstr>Презентация PowerPoint</vt:lpstr>
      <vt:lpstr>Домашнее задание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количество вещества</dc:title>
  <dc:creator>Игорь</dc:creator>
  <cp:lastModifiedBy>Игорь</cp:lastModifiedBy>
  <cp:revision>5</cp:revision>
  <dcterms:created xsi:type="dcterms:W3CDTF">2012-11-15T16:35:27Z</dcterms:created>
  <dcterms:modified xsi:type="dcterms:W3CDTF">2014-04-05T09:59:51Z</dcterms:modified>
</cp:coreProperties>
</file>