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0" r:id="rId8"/>
    <p:sldId id="261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FEC880-778D-4CB9-9A92-B320BE9F0B3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812C1F-D619-4DAE-9261-0700D96EFE2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645024"/>
            <a:ext cx="7128792" cy="1296144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 органических веществ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7200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контроля знаний в 11 профильном классе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Ким Н.В.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9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8856984" cy="1080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3"/>
            <a:ext cx="8856984" cy="16231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19" y="2786298"/>
            <a:ext cx="8856984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48" y="4226458"/>
            <a:ext cx="8856984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48" y="5450594"/>
            <a:ext cx="8856984" cy="14074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50601" y="537321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66956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8239142"/>
              </p:ext>
            </p:extLst>
          </p:nvPr>
        </p:nvGraphicFramePr>
        <p:xfrm>
          <a:off x="457200" y="1340767"/>
          <a:ext cx="8229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492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10*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84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1162472" cy="596832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№1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№2</a:t>
            </a:r>
            <a:endParaRPr lang="ru-RU" dirty="0"/>
          </a:p>
        </p:txBody>
      </p:sp>
      <p:pic>
        <p:nvPicPr>
          <p:cNvPr id="4098" name="Picture 2" descr="D:\Наталья\Наталья\Наталья\Документы Наталья\уроки общей химии, 11 кл\тесты по основным темам\классы органических веществ\p009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2" t="26816" r="4716" b="47930"/>
          <a:stretch/>
        </p:blipFill>
        <p:spPr bwMode="auto">
          <a:xfrm>
            <a:off x="1331641" y="188640"/>
            <a:ext cx="6737970" cy="302433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Наталья\Наталья\Наталья\Документы Наталья\уроки общей химии, 11 кл\тесты по основным темам\классы органических веществ\p009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t="61559" r="4246" b="13373"/>
          <a:stretch/>
        </p:blipFill>
        <p:spPr bwMode="auto">
          <a:xfrm>
            <a:off x="1331642" y="3221837"/>
            <a:ext cx="6737969" cy="2952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85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6632"/>
            <a:ext cx="1234480" cy="51537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№3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№4</a:t>
            </a:r>
            <a:endParaRPr lang="ru-RU" dirty="0"/>
          </a:p>
        </p:txBody>
      </p:sp>
      <p:pic>
        <p:nvPicPr>
          <p:cNvPr id="5122" name="Picture 2" descr="D:\Наталья\Наталья\Наталья\Документы Наталья\уроки общей химии, 11 кл\тесты по основным темам\классы органических веществ\p009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7" t="6657" r="3041" b="61298"/>
          <a:stretch/>
        </p:blipFill>
        <p:spPr bwMode="auto">
          <a:xfrm>
            <a:off x="1619672" y="116632"/>
            <a:ext cx="6120680" cy="32815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Наталья\Наталья\Наталья\Документы Наталья\уроки общей химии, 11 кл\тесты по основным темам\классы органических веществ\p009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" t="51354" r="3623" b="14469"/>
          <a:stretch/>
        </p:blipFill>
        <p:spPr bwMode="auto">
          <a:xfrm>
            <a:off x="1619672" y="3398160"/>
            <a:ext cx="6120680" cy="350877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34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1090464" cy="6408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№5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№6</a:t>
            </a:r>
            <a:endParaRPr lang="ru-RU" dirty="0"/>
          </a:p>
        </p:txBody>
      </p:sp>
      <p:pic>
        <p:nvPicPr>
          <p:cNvPr id="6146" name="Picture 2" descr="D:\Наталья\Наталья\Наталья\Документы Наталья\уроки общей химии, 11 кл\тесты по основным темам\классы органических веществ\p009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" t="6130" r="2599" b="57242"/>
          <a:stretch/>
        </p:blipFill>
        <p:spPr bwMode="auto">
          <a:xfrm>
            <a:off x="1547664" y="44624"/>
            <a:ext cx="6264696" cy="34563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Наталья\Наталья\Наталья\Документы Наталья\уроки общей химии, 11 кл\тесты по основным темам\классы органических веществ\p009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" t="53388" r="3934" b="13968"/>
          <a:stretch/>
        </p:blipFill>
        <p:spPr bwMode="auto">
          <a:xfrm>
            <a:off x="1547664" y="3501008"/>
            <a:ext cx="6264696" cy="32403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35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946448" cy="6480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№7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№8</a:t>
            </a:r>
          </a:p>
          <a:p>
            <a:pPr marL="0" indent="0">
              <a:buNone/>
            </a:pPr>
            <a:r>
              <a:rPr lang="ru-RU" dirty="0" smtClean="0"/>
              <a:t>№9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№10</a:t>
            </a:r>
            <a:endParaRPr lang="ru-RU" dirty="0"/>
          </a:p>
        </p:txBody>
      </p:sp>
      <p:pic>
        <p:nvPicPr>
          <p:cNvPr id="7170" name="Picture 2" descr="D:\Наталья\Наталья\Наталья\Документы Наталья\уроки общей химии, 11 кл\тесты по основным темам\классы органических веществ\p009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9" t="5900" r="3795" b="61916"/>
          <a:stretch/>
        </p:blipFill>
        <p:spPr bwMode="auto">
          <a:xfrm>
            <a:off x="1442522" y="153203"/>
            <a:ext cx="6801886" cy="321622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Наталья\Наталья\Наталья\Документы Наталья\уроки общей химии, 11 кл\тесты по основным темам\классы органических веществ\p009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0" t="49688" b="43229"/>
          <a:stretch/>
        </p:blipFill>
        <p:spPr bwMode="auto">
          <a:xfrm>
            <a:off x="1442521" y="3369428"/>
            <a:ext cx="6801887" cy="7796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Наталья\Наталья\Наталья\Документы Наталья\уроки общей химии, 11 кл\тесты по основным темам\классы органических веществ\p009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58465" r="3038" b="26516"/>
          <a:stretch/>
        </p:blipFill>
        <p:spPr bwMode="auto">
          <a:xfrm>
            <a:off x="1442520" y="4127474"/>
            <a:ext cx="6801887" cy="170904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Наталья\Наталья\Наталья\Документы Наталья\уроки общей химии, 11 кл\тесты по основным темам\классы органических веществ\p009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74896" r="3038" b="17594"/>
          <a:stretch/>
        </p:blipFill>
        <p:spPr bwMode="auto">
          <a:xfrm>
            <a:off x="1431250" y="5816215"/>
            <a:ext cx="6813158" cy="85314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53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946448" cy="647777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№11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№12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№13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№14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№15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D:\Наталья\Наталья\Наталья\Документы Наталья\уроки общей химии, 11 кл\тесты по основным темам\классы органических веществ\p009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84340" r="3038" b="5674"/>
          <a:stretch/>
        </p:blipFill>
        <p:spPr bwMode="auto">
          <a:xfrm>
            <a:off x="1403647" y="116632"/>
            <a:ext cx="6896403" cy="11521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D:\Наталья\Наталья\Наталья\Документы Наталья\уроки общей химии, 11 кл\тесты по основным темам\классы органических веществ\p009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0" b="81287"/>
          <a:stretch/>
        </p:blipFill>
        <p:spPr bwMode="auto">
          <a:xfrm>
            <a:off x="1403647" y="1268760"/>
            <a:ext cx="6896402" cy="138662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Наталья\Наталья\Наталья\Документы Наталья\уроки общей химии, 11 кл\тесты по основным темам\классы органических веществ\p009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3" b="65947"/>
          <a:stretch/>
        </p:blipFill>
        <p:spPr bwMode="auto">
          <a:xfrm>
            <a:off x="1403648" y="2652548"/>
            <a:ext cx="6896402" cy="126985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Наталья\Наталья\Наталья\Документы Наталья\уроки общей химии, 11 кл\тесты по основным темам\классы органических веществ\p009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22" b="49621"/>
          <a:stretch/>
        </p:blipFill>
        <p:spPr bwMode="auto">
          <a:xfrm>
            <a:off x="1403726" y="5475059"/>
            <a:ext cx="6889744" cy="135120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Наталья\Наталья\Наталья\Документы Наталья\уроки общей химии, 11 кл\тесты по основным темам\классы органических веществ\p009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34" b="31049"/>
          <a:stretch/>
        </p:blipFill>
        <p:spPr bwMode="auto">
          <a:xfrm>
            <a:off x="1403647" y="3922407"/>
            <a:ext cx="6889823" cy="155139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50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946448" cy="59683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№16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№17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№18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№19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№20</a:t>
            </a:r>
            <a:endParaRPr lang="ru-RU" dirty="0"/>
          </a:p>
        </p:txBody>
      </p:sp>
      <p:pic>
        <p:nvPicPr>
          <p:cNvPr id="5" name="Picture 2" descr="D:\Наталья\Наталья\Наталья\Документы Наталья\уроки общей химии, 11 кл\тесты по основным темам\классы органических веществ\p009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72" b="6564"/>
          <a:stretch/>
        </p:blipFill>
        <p:spPr bwMode="auto">
          <a:xfrm>
            <a:off x="1331640" y="188640"/>
            <a:ext cx="6976152" cy="7663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Наталья\Наталья\Наталья\Документы Наталья\уроки общей химии, 11 кл\тесты по основным темам\классы органических веществ\p009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45" b="15987"/>
          <a:stretch/>
        </p:blipFill>
        <p:spPr bwMode="auto">
          <a:xfrm>
            <a:off x="1331641" y="954960"/>
            <a:ext cx="6976151" cy="11187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Наталья\Наталья\Наталья\Документы Наталья\уроки общей химии, 11 кл\тесты по основным темам\классы органических веществ\p01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1" b="79632"/>
          <a:stretch/>
        </p:blipFill>
        <p:spPr bwMode="auto">
          <a:xfrm>
            <a:off x="1349166" y="2073746"/>
            <a:ext cx="6976151" cy="14694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Наталья\Наталья\Наталья\Документы Наталья\уроки общей химии, 11 кл\тесты по основным темам\классы органических веществ\p01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80" b="5261"/>
          <a:stretch/>
        </p:blipFill>
        <p:spPr bwMode="auto">
          <a:xfrm>
            <a:off x="1348284" y="3543200"/>
            <a:ext cx="6977033" cy="158654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D:\Наталья\Наталья\Наталья\Документы Наталья\уроки общей химии, 11 кл\тесты по основным темам\классы органических веществ\p01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97" b="43194"/>
          <a:stretch/>
        </p:blipFill>
        <p:spPr bwMode="auto">
          <a:xfrm>
            <a:off x="1349166" y="5129742"/>
            <a:ext cx="6958626" cy="150079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8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2518904"/>
              </p:ext>
            </p:extLst>
          </p:nvPr>
        </p:nvGraphicFramePr>
        <p:xfrm>
          <a:off x="457200" y="1219200"/>
          <a:ext cx="82296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5123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1423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2541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11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12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13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14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15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16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17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18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19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20</a:t>
                      </a:r>
                      <a:endParaRPr lang="ru-RU" sz="2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46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94" r="1314" b="5625"/>
          <a:stretch/>
        </p:blipFill>
        <p:spPr bwMode="auto">
          <a:xfrm>
            <a:off x="179513" y="260648"/>
            <a:ext cx="8820650" cy="100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68760"/>
            <a:ext cx="8820651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09" y="2429216"/>
            <a:ext cx="8820651" cy="105994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89161"/>
            <a:ext cx="8820649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929321"/>
            <a:ext cx="8820649" cy="19286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434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118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Классы органических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</vt:lpstr>
      <vt:lpstr>Презентация PowerPoint</vt:lpstr>
      <vt:lpstr>Презентация PowerPoint</vt:lpstr>
      <vt:lpstr>Ответы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 органических веществ</dc:title>
  <dc:creator>Игорь</dc:creator>
  <cp:lastModifiedBy>Игорь</cp:lastModifiedBy>
  <cp:revision>6</cp:revision>
  <dcterms:created xsi:type="dcterms:W3CDTF">2014-02-24T14:11:28Z</dcterms:created>
  <dcterms:modified xsi:type="dcterms:W3CDTF">2014-02-24T15:07:06Z</dcterms:modified>
</cp:coreProperties>
</file>