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1" r:id="rId4"/>
    <p:sldId id="257" r:id="rId5"/>
    <p:sldId id="263" r:id="rId6"/>
    <p:sldId id="264" r:id="rId7"/>
    <p:sldId id="261" r:id="rId8"/>
    <p:sldId id="262" r:id="rId9"/>
    <p:sldId id="258" r:id="rId10"/>
    <p:sldId id="259" r:id="rId11"/>
    <p:sldId id="260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4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F6A7-A2B1-4C63-A5B5-FC3A335396C9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B71536-64BE-4B9D-92E7-C686D08D8A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F6A7-A2B1-4C63-A5B5-FC3A335396C9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536-64BE-4B9D-92E7-C686D08D8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F6A7-A2B1-4C63-A5B5-FC3A335396C9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536-64BE-4B9D-92E7-C686D08D8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F6A7-A2B1-4C63-A5B5-FC3A335396C9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536-64BE-4B9D-92E7-C686D08D8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F6A7-A2B1-4C63-A5B5-FC3A335396C9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536-64BE-4B9D-92E7-C686D08D8A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F6A7-A2B1-4C63-A5B5-FC3A335396C9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536-64BE-4B9D-92E7-C686D08D8A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F6A7-A2B1-4C63-A5B5-FC3A335396C9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536-64BE-4B9D-92E7-C686D08D8A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F6A7-A2B1-4C63-A5B5-FC3A335396C9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536-64BE-4B9D-92E7-C686D08D8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F6A7-A2B1-4C63-A5B5-FC3A335396C9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536-64BE-4B9D-92E7-C686D08D8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F6A7-A2B1-4C63-A5B5-FC3A335396C9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536-64BE-4B9D-92E7-C686D08D8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F6A7-A2B1-4C63-A5B5-FC3A335396C9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536-64BE-4B9D-92E7-C686D08D8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6FAF6A7-A2B1-4C63-A5B5-FC3A335396C9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2B71536-64BE-4B9D-92E7-C686D08D8A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Контрольная работа по теме</a:t>
            </a:r>
            <a:br>
              <a:rPr lang="ru-RU" dirty="0" smtClean="0"/>
            </a:br>
            <a:r>
              <a:rPr lang="ru-RU" dirty="0" smtClean="0"/>
              <a:t>«РАСТВОРЫ»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845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4"/>
          <p:cNvSpPr txBox="1">
            <a:spLocks/>
          </p:cNvSpPr>
          <p:nvPr/>
        </p:nvSpPr>
        <p:spPr>
          <a:xfrm>
            <a:off x="395536" y="116632"/>
            <a:ext cx="4040188" cy="6096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 txBox="1">
            <a:spLocks/>
          </p:cNvSpPr>
          <p:nvPr/>
        </p:nvSpPr>
        <p:spPr>
          <a:xfrm>
            <a:off x="395536" y="3501008"/>
            <a:ext cx="4040188" cy="6096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96944" cy="2063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509120"/>
            <a:ext cx="8496944" cy="19663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94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4"/>
          <p:cNvSpPr txBox="1">
            <a:spLocks/>
          </p:cNvSpPr>
          <p:nvPr/>
        </p:nvSpPr>
        <p:spPr>
          <a:xfrm>
            <a:off x="395536" y="116632"/>
            <a:ext cx="4040188" cy="6096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 txBox="1">
            <a:spLocks/>
          </p:cNvSpPr>
          <p:nvPr/>
        </p:nvSpPr>
        <p:spPr>
          <a:xfrm>
            <a:off x="395536" y="3501008"/>
            <a:ext cx="4040188" cy="6096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8568952" cy="2320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365104"/>
            <a:ext cx="8568952" cy="22670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808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55" y="2996952"/>
            <a:ext cx="8857281" cy="10727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390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4"/>
          <p:cNvSpPr txBox="1">
            <a:spLocks/>
          </p:cNvSpPr>
          <p:nvPr/>
        </p:nvSpPr>
        <p:spPr>
          <a:xfrm>
            <a:off x="395536" y="116632"/>
            <a:ext cx="4040188" cy="6096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 txBox="1">
            <a:spLocks/>
          </p:cNvSpPr>
          <p:nvPr/>
        </p:nvSpPr>
        <p:spPr>
          <a:xfrm>
            <a:off x="395536" y="3429134"/>
            <a:ext cx="4040188" cy="6096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726232"/>
            <a:ext cx="6264696" cy="26793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83" y="4038734"/>
            <a:ext cx="6244749" cy="2820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592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4"/>
          <p:cNvSpPr txBox="1">
            <a:spLocks/>
          </p:cNvSpPr>
          <p:nvPr/>
        </p:nvSpPr>
        <p:spPr>
          <a:xfrm>
            <a:off x="395536" y="116632"/>
            <a:ext cx="4040188" cy="6096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 txBox="1">
            <a:spLocks/>
          </p:cNvSpPr>
          <p:nvPr/>
        </p:nvSpPr>
        <p:spPr>
          <a:xfrm>
            <a:off x="363713" y="3597345"/>
            <a:ext cx="4040188" cy="6096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9" b="5134"/>
          <a:stretch/>
        </p:blipFill>
        <p:spPr bwMode="auto">
          <a:xfrm>
            <a:off x="363713" y="726232"/>
            <a:ext cx="8348891" cy="287079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13" y="4206945"/>
            <a:ext cx="8342070" cy="25939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017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4"/>
          <p:cNvSpPr txBox="1">
            <a:spLocks/>
          </p:cNvSpPr>
          <p:nvPr/>
        </p:nvSpPr>
        <p:spPr>
          <a:xfrm>
            <a:off x="323528" y="980728"/>
            <a:ext cx="4040188" cy="6096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 txBox="1">
            <a:spLocks/>
          </p:cNvSpPr>
          <p:nvPr/>
        </p:nvSpPr>
        <p:spPr>
          <a:xfrm>
            <a:off x="323528" y="3429000"/>
            <a:ext cx="4040188" cy="6096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565142" cy="620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8564196" cy="14152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65104"/>
            <a:ext cx="8564196" cy="14023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613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640960" cy="12241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Текст 4"/>
          <p:cNvSpPr txBox="1">
            <a:spLocks/>
          </p:cNvSpPr>
          <p:nvPr/>
        </p:nvSpPr>
        <p:spPr>
          <a:xfrm>
            <a:off x="323528" y="371128"/>
            <a:ext cx="4040188" cy="6096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323528" y="2564904"/>
            <a:ext cx="4040188" cy="6096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45024"/>
            <a:ext cx="8640960" cy="120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756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42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624"/>
            <a:ext cx="8280920" cy="67477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05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71" y="3429000"/>
            <a:ext cx="8640960" cy="9807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2110" y="404664"/>
            <a:ext cx="864096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Шкала оценивания</a:t>
            </a:r>
            <a:endParaRPr lang="ru-RU" sz="36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09" y="1772816"/>
            <a:ext cx="864096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3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88640"/>
            <a:ext cx="4040188" cy="6096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3"/>
          </p:nvPr>
        </p:nvSpPr>
        <p:spPr>
          <a:xfrm>
            <a:off x="251520" y="3501008"/>
            <a:ext cx="4041775" cy="6096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74576"/>
            <a:ext cx="8424936" cy="21663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28235"/>
            <a:ext cx="8424936" cy="22536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43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116632"/>
            <a:ext cx="4040188" cy="6096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3"/>
          </p:nvPr>
        </p:nvSpPr>
        <p:spPr>
          <a:xfrm>
            <a:off x="323528" y="3717032"/>
            <a:ext cx="4113783" cy="6096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98639"/>
            <a:ext cx="8640960" cy="26743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09120"/>
            <a:ext cx="8572872" cy="21856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255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0820" y="116632"/>
            <a:ext cx="4040188" cy="6096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3"/>
          </p:nvPr>
        </p:nvSpPr>
        <p:spPr>
          <a:xfrm>
            <a:off x="323528" y="3429000"/>
            <a:ext cx="4041775" cy="6096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639175" cy="2409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293096"/>
            <a:ext cx="8639175" cy="23933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14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71562" y="116632"/>
            <a:ext cx="4040188" cy="6096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3"/>
          </p:nvPr>
        </p:nvSpPr>
        <p:spPr>
          <a:xfrm>
            <a:off x="395536" y="3356992"/>
            <a:ext cx="4041775" cy="6096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352928" cy="23762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77072"/>
            <a:ext cx="8352928" cy="24482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261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116632"/>
            <a:ext cx="4040188" cy="6096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3"/>
          </p:nvPr>
        </p:nvSpPr>
        <p:spPr>
          <a:xfrm>
            <a:off x="410397" y="3429000"/>
            <a:ext cx="4041775" cy="6096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29" y="836712"/>
            <a:ext cx="8547857" cy="23549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30" y="4293096"/>
            <a:ext cx="8547857" cy="23473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87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4"/>
          <p:cNvSpPr txBox="1">
            <a:spLocks/>
          </p:cNvSpPr>
          <p:nvPr/>
        </p:nvSpPr>
        <p:spPr>
          <a:xfrm>
            <a:off x="343387" y="119850"/>
            <a:ext cx="4040188" cy="6096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 txBox="1">
            <a:spLocks/>
          </p:cNvSpPr>
          <p:nvPr/>
        </p:nvSpPr>
        <p:spPr>
          <a:xfrm>
            <a:off x="368828" y="3212976"/>
            <a:ext cx="4040188" cy="6096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28" y="908720"/>
            <a:ext cx="8595659" cy="21602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28" y="4005064"/>
            <a:ext cx="8595659" cy="24449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737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90</TotalTime>
  <Words>54</Words>
  <Application>Microsoft Office PowerPoint</Application>
  <PresentationFormat>Экран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Контрольная работа по теме «РАСТВОРЫ»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по теме «РАСТВОРЫ»</dc:title>
  <dc:creator>Игорь</dc:creator>
  <cp:lastModifiedBy>Игорь</cp:lastModifiedBy>
  <cp:revision>4</cp:revision>
  <dcterms:created xsi:type="dcterms:W3CDTF">2014-02-06T09:38:36Z</dcterms:created>
  <dcterms:modified xsi:type="dcterms:W3CDTF">2014-02-06T11:09:14Z</dcterms:modified>
</cp:coreProperties>
</file>