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91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46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11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97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3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15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0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1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54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3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20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FF922-AACC-4C05-9810-593C0FA63A5F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BC6E1-8A9B-4CBA-903E-6FB9033A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44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теме «Металлы. Главные подгруппы </a:t>
            </a:r>
            <a:r>
              <a:rPr lang="en-US" dirty="0" smtClean="0"/>
              <a:t>I-III</a:t>
            </a:r>
            <a:r>
              <a:rPr lang="ru-RU" smtClean="0"/>
              <a:t> групп»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715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96" y="908720"/>
            <a:ext cx="88773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353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16632"/>
            <a:ext cx="8705850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487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764705"/>
            <a:ext cx="8610600" cy="486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159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3" y="188640"/>
            <a:ext cx="874395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340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88640"/>
            <a:ext cx="8658225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059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260648"/>
            <a:ext cx="8905875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14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88640"/>
            <a:ext cx="870585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437112"/>
            <a:ext cx="8658225" cy="2289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518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12" y="116632"/>
            <a:ext cx="874395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92"/>
          <a:stretch/>
        </p:blipFill>
        <p:spPr bwMode="auto">
          <a:xfrm>
            <a:off x="213412" y="6093296"/>
            <a:ext cx="8743950" cy="66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52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16632"/>
            <a:ext cx="8877300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581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3" y="116632"/>
            <a:ext cx="885825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3" y="5336332"/>
            <a:ext cx="88582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786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7150"/>
            <a:ext cx="8772525" cy="674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355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85" y="116632"/>
            <a:ext cx="8658225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382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3350"/>
            <a:ext cx="8784976" cy="659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3692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Экран 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Тест по теме «Металлы. Главные подгруппы I-III групп»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«Металлы. Главные подгруппы I-III групп»</dc:title>
  <dc:creator>Игорь</dc:creator>
  <cp:lastModifiedBy>Игорь</cp:lastModifiedBy>
  <cp:revision>1</cp:revision>
  <dcterms:created xsi:type="dcterms:W3CDTF">2013-03-19T15:54:18Z</dcterms:created>
  <dcterms:modified xsi:type="dcterms:W3CDTF">2013-03-19T16:04:01Z</dcterms:modified>
</cp:coreProperties>
</file>