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6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8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7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0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4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2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1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5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9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99D0-1467-443E-9FD8-F6C2D716F80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33016-1F15-476A-A274-BEF0CC66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Вещества молекулярного и немолекулярного строения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88640"/>
            <a:ext cx="608072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Тесты для профильного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11-го класса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95428"/>
            <a:ext cx="3024336" cy="216024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45024"/>
            <a:ext cx="2736304" cy="21627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92927"/>
            <a:ext cx="2736304" cy="21627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69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Проверим 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32837" cy="3117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Использованный источник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2975"/>
            <a:ext cx="8280920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93910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8793910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19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777"/>
            <a:ext cx="8856984" cy="662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03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9" y="116632"/>
            <a:ext cx="8724581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8" y="4869160"/>
            <a:ext cx="8724581" cy="1774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63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991"/>
            <a:ext cx="8712968" cy="654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56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8712968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7"/>
            <a:ext cx="8712968" cy="2414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7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821"/>
            <a:ext cx="8784976" cy="6684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94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721"/>
            <a:ext cx="8568952" cy="2618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568952" cy="4175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741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44692"/>
            <a:ext cx="8856984" cy="1096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4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Вещества молекулярного и немолекулярного строения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тест</vt:lpstr>
      <vt:lpstr>Использованный источник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Вещества молекулярного и немолекулярного строения</dc:title>
  <dc:creator>Игорь</dc:creator>
  <cp:lastModifiedBy>Игорь</cp:lastModifiedBy>
  <cp:revision>3</cp:revision>
  <dcterms:created xsi:type="dcterms:W3CDTF">2012-10-08T11:28:22Z</dcterms:created>
  <dcterms:modified xsi:type="dcterms:W3CDTF">2012-10-08T14:29:07Z</dcterms:modified>
</cp:coreProperties>
</file>