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4A82-AF62-4593-9DBD-59FA31F878E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289-D6E0-4DB6-92A4-38638977F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4A82-AF62-4593-9DBD-59FA31F878E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289-D6E0-4DB6-92A4-38638977F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4A82-AF62-4593-9DBD-59FA31F878E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289-D6E0-4DB6-92A4-38638977F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4A82-AF62-4593-9DBD-59FA31F878E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289-D6E0-4DB6-92A4-38638977F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4A82-AF62-4593-9DBD-59FA31F878E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289-D6E0-4DB6-92A4-38638977F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4A82-AF62-4593-9DBD-59FA31F878E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289-D6E0-4DB6-92A4-38638977F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4A82-AF62-4593-9DBD-59FA31F878E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289-D6E0-4DB6-92A4-38638977F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4A82-AF62-4593-9DBD-59FA31F878E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289-D6E0-4DB6-92A4-38638977F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4A82-AF62-4593-9DBD-59FA31F878E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289-D6E0-4DB6-92A4-38638977F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4A82-AF62-4593-9DBD-59FA31F878E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289-D6E0-4DB6-92A4-38638977F8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4A82-AF62-4593-9DBD-59FA31F878E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35289-D6E0-4DB6-92A4-38638977F8C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DA35289-D6E0-4DB6-92A4-38638977F8C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4A34A82-AF62-4593-9DBD-59FA31F878E5}" type="datetimeFigureOut">
              <a:rPr lang="ru-RU" smtClean="0"/>
              <a:t>14.04.2014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Расчёты по уравнениям реакций</a:t>
            </a:r>
            <a:endParaRPr lang="ru-RU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Урок закрепления знаний в 11 классе</a:t>
            </a:r>
            <a:endParaRPr lang="ru-RU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058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326662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b="1" i="1" dirty="0" smtClean="0"/>
              <a:t>Ответы</a:t>
            </a:r>
            <a:endParaRPr lang="ru-RU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837008"/>
              </p:ext>
            </p:extLst>
          </p:nvPr>
        </p:nvGraphicFramePr>
        <p:xfrm>
          <a:off x="179506" y="1491992"/>
          <a:ext cx="8280924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</a:tblGrid>
              <a:tr h="370840">
                <a:tc gridSpan="12"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tx1"/>
                          </a:solidFill>
                        </a:rPr>
                        <a:t>Вариант 1</a:t>
                      </a:r>
                      <a:endParaRPr lang="ru-RU" sz="2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096">
                <a:tc gridSpan="1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Вариант 1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808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b="1" i="1" dirty="0" smtClean="0"/>
              <a:t>Вариант 1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563866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8544291" cy="38164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4005064"/>
            <a:ext cx="8540919" cy="2615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53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640960" cy="44945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05" y="4611202"/>
            <a:ext cx="8622967" cy="12660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187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45" y="188640"/>
            <a:ext cx="8714347" cy="64525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1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b="1" i="1" dirty="0" smtClean="0"/>
              <a:t>Вариант 2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701940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3"/>
            <a:ext cx="8712969" cy="511256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5229201"/>
            <a:ext cx="8712969" cy="15205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241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1658" cy="4392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60767"/>
            <a:ext cx="8641658" cy="12739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90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98208" cy="65527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749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</TotalTime>
  <Words>67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Расчёты по уравнениям реакций</vt:lpstr>
      <vt:lpstr>Вариант 1</vt:lpstr>
      <vt:lpstr>Презентация PowerPoint</vt:lpstr>
      <vt:lpstr>Презентация PowerPoint</vt:lpstr>
      <vt:lpstr>Презентация PowerPoint</vt:lpstr>
      <vt:lpstr>Вариант 2</vt:lpstr>
      <vt:lpstr>Презентация PowerPoint</vt:lpstr>
      <vt:lpstr>Презентация PowerPoint</vt:lpstr>
      <vt:lpstr>Презентация PowerPoint</vt:lpstr>
      <vt:lpstr>Ответы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Расчёты по уравнениям реакций</dc:title>
  <dc:creator>Игорь</dc:creator>
  <cp:lastModifiedBy>Игорь</cp:lastModifiedBy>
  <cp:revision>3</cp:revision>
  <dcterms:created xsi:type="dcterms:W3CDTF">2014-04-14T16:37:52Z</dcterms:created>
  <dcterms:modified xsi:type="dcterms:W3CDTF">2014-04-14T16:58:03Z</dcterms:modified>
</cp:coreProperties>
</file>