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DC67-BBCC-4C2F-BA22-0C6B32ABCAA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698E4A-2038-475C-9776-2B7BB81346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DC67-BBCC-4C2F-BA22-0C6B32ABCAA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8E4A-2038-475C-9776-2B7BB8134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DC67-BBCC-4C2F-BA22-0C6B32ABCAA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8E4A-2038-475C-9776-2B7BB8134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DC67-BBCC-4C2F-BA22-0C6B32ABCAA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8E4A-2038-475C-9776-2B7BB8134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DC67-BBCC-4C2F-BA22-0C6B32ABCAA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8E4A-2038-475C-9776-2B7BB813460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DC67-BBCC-4C2F-BA22-0C6B32ABCAA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8E4A-2038-475C-9776-2B7BB81346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DC67-BBCC-4C2F-BA22-0C6B32ABCAA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8E4A-2038-475C-9776-2B7BB81346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DC67-BBCC-4C2F-BA22-0C6B32ABCAA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8E4A-2038-475C-9776-2B7BB8134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DC67-BBCC-4C2F-BA22-0C6B32ABCAA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8E4A-2038-475C-9776-2B7BB8134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DC67-BBCC-4C2F-BA22-0C6B32ABCAA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8E4A-2038-475C-9776-2B7BB8134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DC67-BBCC-4C2F-BA22-0C6B32ABCAA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98E4A-2038-475C-9776-2B7BB8134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BDEDC67-BBCC-4C2F-BA22-0C6B32ABCAA7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4698E4A-2038-475C-9776-2B7BB813460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Названия бинарных соединений</a:t>
            </a:r>
            <a:br>
              <a:rPr lang="ru-RU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5190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в 8 классе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Автор: Ким Наталья Викторовна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химии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МО г. Нягань «СОШ №6»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9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8072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i="1" dirty="0" smtClean="0"/>
              <a:t>Задание 1</a:t>
            </a:r>
            <a:endParaRPr lang="ru-RU" sz="1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Дайте названия бинарных соединений, формулы которых: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а</a:t>
            </a:r>
            <a:r>
              <a:rPr lang="ru-RU" sz="3200" dirty="0">
                <a:solidFill>
                  <a:schemeClr val="tx1"/>
                </a:solidFill>
              </a:rPr>
              <a:t>)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</a:t>
            </a:r>
            <a:r>
              <a:rPr lang="en-US" sz="32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32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</a:t>
            </a:r>
            <a:r>
              <a:rPr lang="en-US" sz="32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ru-RU" sz="3200" i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</a:t>
            </a:r>
            <a:r>
              <a:rPr lang="en-US" sz="32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; </a:t>
            </a:r>
            <a:endParaRPr lang="ru-RU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б</a:t>
            </a:r>
            <a:r>
              <a:rPr lang="ru-RU" sz="3200" dirty="0">
                <a:solidFill>
                  <a:schemeClr val="tx1"/>
                </a:solidFill>
              </a:rPr>
              <a:t>)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FeCl</a:t>
            </a:r>
            <a:r>
              <a:rPr lang="en-US" sz="3200" baseline="-25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FeCl</a:t>
            </a:r>
            <a:r>
              <a:rPr lang="en-US" sz="3200" baseline="-25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ru-RU" sz="3200" i="1" baseline="-25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en-US" sz="3200" baseline="-25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200" dirty="0" smtClean="0">
                <a:solidFill>
                  <a:schemeClr val="tx1"/>
                </a:solidFill>
              </a:rPr>
              <a:t>;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ru-RU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в</a:t>
            </a:r>
            <a:r>
              <a:rPr lang="ru-RU" sz="3200" dirty="0">
                <a:solidFill>
                  <a:schemeClr val="tx1"/>
                </a:solidFill>
              </a:rPr>
              <a:t>)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MnS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MnO</a:t>
            </a:r>
            <a:r>
              <a:rPr lang="en-US" sz="3200" baseline="-25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MnF</a:t>
            </a:r>
            <a:r>
              <a:rPr lang="en-US" sz="3200" baseline="-25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MnO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MnCl</a:t>
            </a:r>
            <a:r>
              <a:rPr lang="en-US" sz="3200" baseline="-25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dirty="0">
                <a:solidFill>
                  <a:schemeClr val="tx1"/>
                </a:solidFill>
              </a:rPr>
              <a:t>; </a:t>
            </a:r>
            <a:endParaRPr lang="ru-RU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г</a:t>
            </a:r>
            <a:r>
              <a:rPr lang="ru-RU" sz="3200" dirty="0">
                <a:solidFill>
                  <a:schemeClr val="tx1"/>
                </a:solidFill>
              </a:rPr>
              <a:t>) 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</a:t>
            </a:r>
            <a:r>
              <a:rPr lang="en-US" sz="3200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O, Mg</a:t>
            </a:r>
            <a:r>
              <a:rPr lang="en-US" sz="3200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Si, SiCl</a:t>
            </a:r>
            <a:r>
              <a:rPr lang="en-US" sz="3200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Na</a:t>
            </a:r>
            <a:r>
              <a:rPr lang="en-US" sz="3200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N, </a:t>
            </a:r>
            <a:r>
              <a:rPr lang="en-US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FeS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 algn="ctr"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22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5152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i="1" dirty="0"/>
              <a:t>Задание </a:t>
            </a:r>
            <a:r>
              <a:rPr lang="ru-RU" i="1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Какое </a:t>
            </a:r>
            <a:r>
              <a:rPr lang="ru-RU" sz="2800" i="1" dirty="0">
                <a:solidFill>
                  <a:schemeClr val="tx1"/>
                </a:solidFill>
              </a:rPr>
              <a:t>еще название можно дать аммиаку </a:t>
            </a: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ru-RU" sz="3200" i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sz="2800" i="1" dirty="0" smtClean="0">
                <a:solidFill>
                  <a:schemeClr val="tx1"/>
                </a:solidFill>
              </a:rPr>
              <a:t>, воде </a:t>
            </a: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3200" i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800" i="1" dirty="0" smtClean="0">
                <a:solidFill>
                  <a:schemeClr val="tx1"/>
                </a:solidFill>
              </a:rPr>
              <a:t>, метану </a:t>
            </a: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</a:t>
            </a:r>
            <a:r>
              <a:rPr lang="ru-RU" sz="2800" i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800" i="1" dirty="0" smtClean="0">
                <a:solidFill>
                  <a:schemeClr val="tx1"/>
                </a:solidFill>
              </a:rPr>
              <a:t>, углекислому газу </a:t>
            </a:r>
            <a:r>
              <a:rPr lang="ru-RU" sz="32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</a:t>
            </a:r>
            <a:r>
              <a:rPr lang="ru-RU" sz="3200" i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800" i="1" dirty="0" smtClean="0">
                <a:solidFill>
                  <a:schemeClr val="tx1"/>
                </a:solidFill>
              </a:rPr>
              <a:t>?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298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07504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i="1" dirty="0"/>
              <a:t>Задание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Распределите оксиды металлов и </a:t>
            </a:r>
            <a:r>
              <a:rPr lang="ru-RU" sz="2800" dirty="0" smtClean="0">
                <a:solidFill>
                  <a:schemeClr val="tx1"/>
                </a:solidFill>
              </a:rPr>
              <a:t>неметаллов </a:t>
            </a:r>
            <a:r>
              <a:rPr lang="ru-RU" sz="2800" dirty="0">
                <a:solidFill>
                  <a:schemeClr val="tx1"/>
                </a:solidFill>
              </a:rPr>
              <a:t>в два </a:t>
            </a:r>
            <a:r>
              <a:rPr lang="ru-RU" sz="2800" dirty="0" smtClean="0">
                <a:solidFill>
                  <a:schemeClr val="tx1"/>
                </a:solidFill>
              </a:rPr>
              <a:t>столбика, укажите степени окисления элементов </a:t>
            </a:r>
            <a:r>
              <a:rPr lang="ru-RU" sz="2800" dirty="0">
                <a:solidFill>
                  <a:schemeClr val="tx1"/>
                </a:solidFill>
              </a:rPr>
              <a:t>и дайте им названия ;  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ru-RU" sz="32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O,   N</a:t>
            </a:r>
            <a:r>
              <a:rPr lang="ru-RU" sz="32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ru-RU" sz="32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200" b="1" i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NaOH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HNO</a:t>
            </a:r>
            <a:r>
              <a:rPr lang="ru-RU" sz="32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i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CuO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SO</a:t>
            </a:r>
            <a:r>
              <a:rPr lang="ru-RU" sz="32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SCl</a:t>
            </a:r>
            <a:r>
              <a:rPr lang="ru-RU" sz="32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Cl</a:t>
            </a:r>
            <a:r>
              <a:rPr lang="ru-RU" sz="32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ru-RU" sz="32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</a:t>
            </a:r>
            <a:r>
              <a:rPr lang="ru-RU" sz="3200" b="1" i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FeS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 Fe</a:t>
            </a:r>
            <a:r>
              <a:rPr lang="ru-RU" sz="32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ru-RU" sz="32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 Cu</a:t>
            </a:r>
            <a:r>
              <a:rPr lang="ru-RU" sz="32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O, CuF</a:t>
            </a:r>
            <a:r>
              <a:rPr lang="ru-RU" sz="32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 P</a:t>
            </a:r>
            <a:r>
              <a:rPr lang="ru-RU" sz="32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ru-RU" sz="32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3200" b="1" i="1" baseline="-25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260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7951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i="1" dirty="0"/>
              <a:t>Задание </a:t>
            </a:r>
            <a:r>
              <a:rPr lang="ru-RU" i="1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Найдите объем, который имеют </a:t>
            </a:r>
            <a:r>
              <a:rPr lang="ru-RU" sz="2800" dirty="0" smtClean="0">
                <a:solidFill>
                  <a:schemeClr val="tx1"/>
                </a:solidFill>
              </a:rPr>
              <a:t>(при </a:t>
            </a:r>
            <a:r>
              <a:rPr lang="ru-RU" sz="2800" dirty="0" err="1">
                <a:solidFill>
                  <a:schemeClr val="tx1"/>
                </a:solidFill>
              </a:rPr>
              <a:t>н.у</a:t>
            </a:r>
            <a:r>
              <a:rPr lang="ru-RU" sz="2800" dirty="0" smtClean="0">
                <a:solidFill>
                  <a:schemeClr val="tx1"/>
                </a:solidFill>
              </a:rPr>
              <a:t>.) 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3,4 кг </a:t>
            </a:r>
            <a:r>
              <a:rPr lang="ru-RU" sz="2800" dirty="0">
                <a:solidFill>
                  <a:schemeClr val="tx1"/>
                </a:solidFill>
              </a:rPr>
              <a:t>сероводорода.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Сколько </a:t>
            </a:r>
            <a:r>
              <a:rPr lang="ru-RU" sz="2800" dirty="0">
                <a:solidFill>
                  <a:schemeClr val="tx1"/>
                </a:solidFill>
              </a:rPr>
              <a:t>молекул его содержится в этом объеме? </a:t>
            </a:r>
          </a:p>
        </p:txBody>
      </p:sp>
    </p:spTree>
    <p:extLst>
      <p:ext uri="{BB962C8B-B14F-4D97-AF65-F5344CB8AC3E}">
        <p14:creationId xmlns:p14="http://schemas.microsoft.com/office/powerpoint/2010/main" val="128525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3549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i="1" dirty="0"/>
              <a:t>Задание </a:t>
            </a:r>
            <a:r>
              <a:rPr lang="ru-RU" i="1" dirty="0" smtClean="0"/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Запишите </a:t>
            </a:r>
            <a:r>
              <a:rPr lang="ru-RU" sz="2800" dirty="0">
                <a:solidFill>
                  <a:schemeClr val="tx1"/>
                </a:solidFill>
              </a:rPr>
              <a:t>формулы следующих веществ: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i="1" dirty="0">
                <a:solidFill>
                  <a:schemeClr val="tx1"/>
                </a:solidFill>
              </a:rPr>
              <a:t>а) фторид натрия, сульфид бария, гидрид стронция, оксид лития;</a:t>
            </a:r>
            <a:br>
              <a:rPr lang="ru-RU" sz="2800" i="1" dirty="0">
                <a:solidFill>
                  <a:schemeClr val="tx1"/>
                </a:solidFill>
              </a:rPr>
            </a:br>
            <a:endParaRPr lang="ru-RU" sz="28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б</a:t>
            </a:r>
            <a:r>
              <a:rPr lang="ru-RU" sz="2800" i="1" dirty="0">
                <a:solidFill>
                  <a:schemeClr val="tx1"/>
                </a:solidFill>
              </a:rPr>
              <a:t>) фторид углерода(IV), сульфид меди(II), оксид фосфора(III), оксид фосфора(V);</a:t>
            </a:r>
            <a:br>
              <a:rPr lang="ru-RU" sz="2800" i="1" dirty="0">
                <a:solidFill>
                  <a:schemeClr val="tx1"/>
                </a:solidFill>
              </a:rPr>
            </a:br>
            <a:endParaRPr lang="ru-RU" sz="28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в</a:t>
            </a:r>
            <a:r>
              <a:rPr lang="ru-RU" sz="2800" i="1" dirty="0">
                <a:solidFill>
                  <a:schemeClr val="tx1"/>
                </a:solidFill>
              </a:rPr>
              <a:t>) диоксид кремния, </a:t>
            </a:r>
            <a:r>
              <a:rPr lang="ru-RU" sz="2800" i="1" dirty="0" err="1">
                <a:solidFill>
                  <a:schemeClr val="tx1"/>
                </a:solidFill>
              </a:rPr>
              <a:t>пентаоксид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err="1">
                <a:solidFill>
                  <a:schemeClr val="tx1"/>
                </a:solidFill>
              </a:rPr>
              <a:t>дийода</a:t>
            </a:r>
            <a:r>
              <a:rPr lang="ru-RU" sz="2800" i="1" dirty="0">
                <a:solidFill>
                  <a:schemeClr val="tx1"/>
                </a:solidFill>
              </a:rPr>
              <a:t>, </a:t>
            </a:r>
            <a:r>
              <a:rPr lang="ru-RU" sz="2800" i="1" dirty="0" err="1">
                <a:solidFill>
                  <a:schemeClr val="tx1"/>
                </a:solidFill>
              </a:rPr>
              <a:t>триоксид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err="1">
                <a:solidFill>
                  <a:schemeClr val="tx1"/>
                </a:solidFill>
              </a:rPr>
              <a:t>дифосфора</a:t>
            </a:r>
            <a:r>
              <a:rPr lang="ru-RU" sz="2800" i="1" dirty="0">
                <a:solidFill>
                  <a:schemeClr val="tx1"/>
                </a:solidFill>
              </a:rPr>
              <a:t>, дисульфид углерода;</a:t>
            </a:r>
            <a:br>
              <a:rPr lang="ru-RU" sz="2800" i="1" dirty="0">
                <a:solidFill>
                  <a:schemeClr val="tx1"/>
                </a:solidFill>
              </a:rPr>
            </a:br>
            <a:endParaRPr lang="ru-RU" sz="28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г</a:t>
            </a:r>
            <a:r>
              <a:rPr lang="ru-RU" sz="2800" i="1" dirty="0">
                <a:solidFill>
                  <a:schemeClr val="tx1"/>
                </a:solidFill>
              </a:rPr>
              <a:t>) </a:t>
            </a:r>
            <a:r>
              <a:rPr lang="ru-RU" sz="2800" i="1" dirty="0" err="1">
                <a:solidFill>
                  <a:schemeClr val="tx1"/>
                </a:solidFill>
              </a:rPr>
              <a:t>селеноводород</a:t>
            </a:r>
            <a:r>
              <a:rPr lang="ru-RU" sz="2800" i="1" dirty="0">
                <a:solidFill>
                  <a:schemeClr val="tx1"/>
                </a:solidFill>
              </a:rPr>
              <a:t>, </a:t>
            </a:r>
            <a:r>
              <a:rPr lang="ru-RU" sz="2800" i="1" dirty="0" err="1">
                <a:solidFill>
                  <a:schemeClr val="tx1"/>
                </a:solidFill>
              </a:rPr>
              <a:t>бромоводород</a:t>
            </a:r>
            <a:r>
              <a:rPr lang="ru-RU" sz="2800" i="1" dirty="0">
                <a:solidFill>
                  <a:schemeClr val="tx1"/>
                </a:solidFill>
              </a:rPr>
              <a:t>, </a:t>
            </a:r>
            <a:r>
              <a:rPr lang="ru-RU" sz="2800" i="1" dirty="0" err="1">
                <a:solidFill>
                  <a:schemeClr val="tx1"/>
                </a:solidFill>
              </a:rPr>
              <a:t>йодоводород</a:t>
            </a:r>
            <a:r>
              <a:rPr lang="ru-RU" sz="2800" i="1" dirty="0">
                <a:solidFill>
                  <a:schemeClr val="tx1"/>
                </a:solidFill>
              </a:rPr>
              <a:t>, </a:t>
            </a:r>
            <a:r>
              <a:rPr lang="ru-RU" sz="2800" i="1" dirty="0" err="1" smtClean="0">
                <a:solidFill>
                  <a:schemeClr val="tx1"/>
                </a:solidFill>
              </a:rPr>
              <a:t>теллуроводород</a:t>
            </a:r>
            <a:r>
              <a:rPr lang="ru-RU" sz="2800" i="1" dirty="0">
                <a:solidFill>
                  <a:schemeClr val="tx1"/>
                </a:solidFill>
              </a:rPr>
              <a:t>.</a:t>
            </a:r>
            <a:br>
              <a:rPr lang="ru-RU" sz="2800" i="1" dirty="0">
                <a:solidFill>
                  <a:schemeClr val="tx1"/>
                </a:solidFill>
              </a:rPr>
            </a:br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723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64</TotalTime>
  <Words>147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Названия бинарных соединений </vt:lpstr>
      <vt:lpstr>Задание 1</vt:lpstr>
      <vt:lpstr>Задание 2</vt:lpstr>
      <vt:lpstr>Задание 2</vt:lpstr>
      <vt:lpstr>Задание 4</vt:lpstr>
      <vt:lpstr>Задание 5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Игорь</cp:lastModifiedBy>
  <cp:revision>7</cp:revision>
  <dcterms:created xsi:type="dcterms:W3CDTF">2013-12-09T04:38:33Z</dcterms:created>
  <dcterms:modified xsi:type="dcterms:W3CDTF">2014-12-09T17:41:47Z</dcterms:modified>
</cp:coreProperties>
</file>